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1" r:id="rId2"/>
    <p:sldMasterId id="2147483733" r:id="rId3"/>
    <p:sldMasterId id="2147484156" r:id="rId4"/>
    <p:sldMasterId id="2147484168" r:id="rId5"/>
    <p:sldMasterId id="2147484180" r:id="rId6"/>
    <p:sldMasterId id="2147484192" r:id="rId7"/>
  </p:sldMasterIdLst>
  <p:notesMasterIdLst>
    <p:notesMasterId r:id="rId137"/>
  </p:notesMasterIdLst>
  <p:sldIdLst>
    <p:sldId id="470" r:id="rId8"/>
    <p:sldId id="266" r:id="rId9"/>
    <p:sldId id="537" r:id="rId10"/>
    <p:sldId id="492" r:id="rId11"/>
    <p:sldId id="388" r:id="rId12"/>
    <p:sldId id="389" r:id="rId13"/>
    <p:sldId id="295" r:id="rId14"/>
    <p:sldId id="296" r:id="rId15"/>
    <p:sldId id="297" r:id="rId16"/>
    <p:sldId id="298" r:id="rId17"/>
    <p:sldId id="390" r:id="rId18"/>
    <p:sldId id="393" r:id="rId19"/>
    <p:sldId id="391" r:id="rId20"/>
    <p:sldId id="392" r:id="rId21"/>
    <p:sldId id="395" r:id="rId22"/>
    <p:sldId id="396" r:id="rId23"/>
    <p:sldId id="398" r:id="rId24"/>
    <p:sldId id="397" r:id="rId25"/>
    <p:sldId id="313" r:id="rId26"/>
    <p:sldId id="533" r:id="rId27"/>
    <p:sldId id="536" r:id="rId28"/>
    <p:sldId id="399" r:id="rId29"/>
    <p:sldId id="402" r:id="rId30"/>
    <p:sldId id="403" r:id="rId31"/>
    <p:sldId id="404" r:id="rId32"/>
    <p:sldId id="405" r:id="rId33"/>
    <p:sldId id="406" r:id="rId34"/>
    <p:sldId id="409" r:id="rId35"/>
    <p:sldId id="407" r:id="rId36"/>
    <p:sldId id="408" r:id="rId37"/>
    <p:sldId id="410" r:id="rId38"/>
    <p:sldId id="514" r:id="rId39"/>
    <p:sldId id="472" r:id="rId40"/>
    <p:sldId id="412" r:id="rId41"/>
    <p:sldId id="413" r:id="rId42"/>
    <p:sldId id="414" r:id="rId43"/>
    <p:sldId id="475" r:id="rId44"/>
    <p:sldId id="415" r:id="rId45"/>
    <p:sldId id="417" r:id="rId46"/>
    <p:sldId id="418" r:id="rId47"/>
    <p:sldId id="421" r:id="rId48"/>
    <p:sldId id="419" r:id="rId49"/>
    <p:sldId id="422" r:id="rId50"/>
    <p:sldId id="426" r:id="rId51"/>
    <p:sldId id="420" r:id="rId52"/>
    <p:sldId id="423" r:id="rId53"/>
    <p:sldId id="424" r:id="rId54"/>
    <p:sldId id="425" r:id="rId55"/>
    <p:sldId id="427" r:id="rId56"/>
    <p:sldId id="347" r:id="rId57"/>
    <p:sldId id="348" r:id="rId58"/>
    <p:sldId id="349" r:id="rId59"/>
    <p:sldId id="428" r:id="rId60"/>
    <p:sldId id="429" r:id="rId61"/>
    <p:sldId id="352" r:id="rId62"/>
    <p:sldId id="476" r:id="rId63"/>
    <p:sldId id="431" r:id="rId64"/>
    <p:sldId id="432" r:id="rId65"/>
    <p:sldId id="433" r:id="rId66"/>
    <p:sldId id="519" r:id="rId67"/>
    <p:sldId id="516" r:id="rId68"/>
    <p:sldId id="517" r:id="rId69"/>
    <p:sldId id="518" r:id="rId70"/>
    <p:sldId id="521" r:id="rId71"/>
    <p:sldId id="520" r:id="rId72"/>
    <p:sldId id="522" r:id="rId73"/>
    <p:sldId id="515" r:id="rId74"/>
    <p:sldId id="523" r:id="rId75"/>
    <p:sldId id="524" r:id="rId76"/>
    <p:sldId id="525" r:id="rId77"/>
    <p:sldId id="526" r:id="rId78"/>
    <p:sldId id="416" r:id="rId79"/>
    <p:sldId id="380" r:id="rId80"/>
    <p:sldId id="381" r:id="rId81"/>
    <p:sldId id="530" r:id="rId82"/>
    <p:sldId id="382" r:id="rId83"/>
    <p:sldId id="383" r:id="rId84"/>
    <p:sldId id="384" r:id="rId85"/>
    <p:sldId id="434" r:id="rId86"/>
    <p:sldId id="483" r:id="rId87"/>
    <p:sldId id="484" r:id="rId88"/>
    <p:sldId id="529" r:id="rId89"/>
    <p:sldId id="491" r:id="rId90"/>
    <p:sldId id="487" r:id="rId91"/>
    <p:sldId id="488" r:id="rId92"/>
    <p:sldId id="531" r:id="rId93"/>
    <p:sldId id="489" r:id="rId94"/>
    <p:sldId id="490" r:id="rId95"/>
    <p:sldId id="532" r:id="rId96"/>
    <p:sldId id="485" r:id="rId97"/>
    <p:sldId id="486" r:id="rId98"/>
    <p:sldId id="482" r:id="rId99"/>
    <p:sldId id="511" r:id="rId100"/>
    <p:sldId id="512" r:id="rId101"/>
    <p:sldId id="471" r:id="rId102"/>
    <p:sldId id="493" r:id="rId103"/>
    <p:sldId id="497" r:id="rId104"/>
    <p:sldId id="498" r:id="rId105"/>
    <p:sldId id="499" r:id="rId106"/>
    <p:sldId id="500" r:id="rId107"/>
    <p:sldId id="501" r:id="rId108"/>
    <p:sldId id="494" r:id="rId109"/>
    <p:sldId id="502" r:id="rId110"/>
    <p:sldId id="503" r:id="rId111"/>
    <p:sldId id="504" r:id="rId112"/>
    <p:sldId id="534" r:id="rId113"/>
    <p:sldId id="505" r:id="rId114"/>
    <p:sldId id="506" r:id="rId115"/>
    <p:sldId id="507" r:id="rId116"/>
    <p:sldId id="508" r:id="rId117"/>
    <p:sldId id="509" r:id="rId118"/>
    <p:sldId id="510" r:id="rId119"/>
    <p:sldId id="535" r:id="rId120"/>
    <p:sldId id="495" r:id="rId121"/>
    <p:sldId id="458" r:id="rId122"/>
    <p:sldId id="459" r:id="rId123"/>
    <p:sldId id="460" r:id="rId124"/>
    <p:sldId id="465" r:id="rId125"/>
    <p:sldId id="461" r:id="rId126"/>
    <p:sldId id="462" r:id="rId127"/>
    <p:sldId id="463" r:id="rId128"/>
    <p:sldId id="464" r:id="rId129"/>
    <p:sldId id="466" r:id="rId130"/>
    <p:sldId id="386" r:id="rId131"/>
    <p:sldId id="467" r:id="rId132"/>
    <p:sldId id="468" r:id="rId133"/>
    <p:sldId id="527" r:id="rId134"/>
    <p:sldId id="528" r:id="rId135"/>
    <p:sldId id="538" r:id="rId136"/>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7EFE0"/>
    <a:srgbClr val="0000FF"/>
    <a:srgbClr val="AFCFC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015" autoAdjust="0"/>
    <p:restoredTop sz="94366" autoAdjust="0"/>
  </p:normalViewPr>
  <p:slideViewPr>
    <p:cSldViewPr>
      <p:cViewPr varScale="1">
        <p:scale>
          <a:sx n="114" d="100"/>
          <a:sy n="114" d="100"/>
        </p:scale>
        <p:origin x="840" y="96"/>
      </p:cViewPr>
      <p:guideLst>
        <p:guide orient="horz" pos="1620"/>
        <p:guide pos="2880"/>
      </p:guideLst>
    </p:cSldViewPr>
  </p:slideViewPr>
  <p:outlineViewPr>
    <p:cViewPr>
      <p:scale>
        <a:sx n="33" d="100"/>
        <a:sy n="33" d="100"/>
      </p:scale>
      <p:origin x="0" y="70368"/>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0.xml"/><Relationship Id="rId21" Type="http://schemas.openxmlformats.org/officeDocument/2006/relationships/slide" Target="slides/slide14.xml"/><Relationship Id="rId42" Type="http://schemas.openxmlformats.org/officeDocument/2006/relationships/slide" Target="slides/slide35.xml"/><Relationship Id="rId63" Type="http://schemas.openxmlformats.org/officeDocument/2006/relationships/slide" Target="slides/slide56.xml"/><Relationship Id="rId84" Type="http://schemas.openxmlformats.org/officeDocument/2006/relationships/slide" Target="slides/slide77.xml"/><Relationship Id="rId138" Type="http://schemas.openxmlformats.org/officeDocument/2006/relationships/presProps" Target="presProps.xml"/><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102" Type="http://schemas.openxmlformats.org/officeDocument/2006/relationships/slide" Target="slides/slide95.xml"/><Relationship Id="rId123" Type="http://schemas.openxmlformats.org/officeDocument/2006/relationships/slide" Target="slides/slide116.xml"/><Relationship Id="rId128" Type="http://schemas.openxmlformats.org/officeDocument/2006/relationships/slide" Target="slides/slide121.xml"/><Relationship Id="rId5" Type="http://schemas.openxmlformats.org/officeDocument/2006/relationships/slideMaster" Target="slideMasters/slideMaster5.xml"/><Relationship Id="rId90" Type="http://schemas.openxmlformats.org/officeDocument/2006/relationships/slide" Target="slides/slide83.xml"/><Relationship Id="rId95" Type="http://schemas.openxmlformats.org/officeDocument/2006/relationships/slide" Target="slides/slide88.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113" Type="http://schemas.openxmlformats.org/officeDocument/2006/relationships/slide" Target="slides/slide106.xml"/><Relationship Id="rId118" Type="http://schemas.openxmlformats.org/officeDocument/2006/relationships/slide" Target="slides/slide111.xml"/><Relationship Id="rId134" Type="http://schemas.openxmlformats.org/officeDocument/2006/relationships/slide" Target="slides/slide127.xml"/><Relationship Id="rId139" Type="http://schemas.openxmlformats.org/officeDocument/2006/relationships/viewProps" Target="viewProps.xml"/><Relationship Id="rId80" Type="http://schemas.openxmlformats.org/officeDocument/2006/relationships/slide" Target="slides/slide73.xml"/><Relationship Id="rId85" Type="http://schemas.openxmlformats.org/officeDocument/2006/relationships/slide" Target="slides/slide78.xml"/><Relationship Id="rId12" Type="http://schemas.openxmlformats.org/officeDocument/2006/relationships/slide" Target="slides/slide5.xml"/><Relationship Id="rId17" Type="http://schemas.openxmlformats.org/officeDocument/2006/relationships/slide" Target="slides/slide10.xml"/><Relationship Id="rId33" Type="http://schemas.openxmlformats.org/officeDocument/2006/relationships/slide" Target="slides/slide26.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08" Type="http://schemas.openxmlformats.org/officeDocument/2006/relationships/slide" Target="slides/slide101.xml"/><Relationship Id="rId124" Type="http://schemas.openxmlformats.org/officeDocument/2006/relationships/slide" Target="slides/slide117.xml"/><Relationship Id="rId129" Type="http://schemas.openxmlformats.org/officeDocument/2006/relationships/slide" Target="slides/slide122.xml"/><Relationship Id="rId54" Type="http://schemas.openxmlformats.org/officeDocument/2006/relationships/slide" Target="slides/slide47.xml"/><Relationship Id="rId70" Type="http://schemas.openxmlformats.org/officeDocument/2006/relationships/slide" Target="slides/slide63.xml"/><Relationship Id="rId75" Type="http://schemas.openxmlformats.org/officeDocument/2006/relationships/slide" Target="slides/slide68.xml"/><Relationship Id="rId91" Type="http://schemas.openxmlformats.org/officeDocument/2006/relationships/slide" Target="slides/slide84.xml"/><Relationship Id="rId96" Type="http://schemas.openxmlformats.org/officeDocument/2006/relationships/slide" Target="slides/slide89.xml"/><Relationship Id="rId14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6.xml"/><Relationship Id="rId28" Type="http://schemas.openxmlformats.org/officeDocument/2006/relationships/slide" Target="slides/slide21.xml"/><Relationship Id="rId49" Type="http://schemas.openxmlformats.org/officeDocument/2006/relationships/slide" Target="slides/slide42.xml"/><Relationship Id="rId114" Type="http://schemas.openxmlformats.org/officeDocument/2006/relationships/slide" Target="slides/slide107.xml"/><Relationship Id="rId119" Type="http://schemas.openxmlformats.org/officeDocument/2006/relationships/slide" Target="slides/slide112.xml"/><Relationship Id="rId44" Type="http://schemas.openxmlformats.org/officeDocument/2006/relationships/slide" Target="slides/slide37.xml"/><Relationship Id="rId60" Type="http://schemas.openxmlformats.org/officeDocument/2006/relationships/slide" Target="slides/slide53.xml"/><Relationship Id="rId65" Type="http://schemas.openxmlformats.org/officeDocument/2006/relationships/slide" Target="slides/slide58.xml"/><Relationship Id="rId81" Type="http://schemas.openxmlformats.org/officeDocument/2006/relationships/slide" Target="slides/slide74.xml"/><Relationship Id="rId86" Type="http://schemas.openxmlformats.org/officeDocument/2006/relationships/slide" Target="slides/slide79.xml"/><Relationship Id="rId130" Type="http://schemas.openxmlformats.org/officeDocument/2006/relationships/slide" Target="slides/slide123.xml"/><Relationship Id="rId135" Type="http://schemas.openxmlformats.org/officeDocument/2006/relationships/slide" Target="slides/slide128.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slide" Target="slides/slide10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120" Type="http://schemas.openxmlformats.org/officeDocument/2006/relationships/slide" Target="slides/slide113.xml"/><Relationship Id="rId125" Type="http://schemas.openxmlformats.org/officeDocument/2006/relationships/slide" Target="slides/slide118.xml"/><Relationship Id="rId141"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15" Type="http://schemas.openxmlformats.org/officeDocument/2006/relationships/slide" Target="slides/slide108.xml"/><Relationship Id="rId131" Type="http://schemas.openxmlformats.org/officeDocument/2006/relationships/slide" Target="slides/slide124.xml"/><Relationship Id="rId136" Type="http://schemas.openxmlformats.org/officeDocument/2006/relationships/slide" Target="slides/slide129.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126" Type="http://schemas.openxmlformats.org/officeDocument/2006/relationships/slide" Target="slides/slide119.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121" Type="http://schemas.openxmlformats.org/officeDocument/2006/relationships/slide" Target="slides/slide114.xml"/><Relationship Id="rId3" Type="http://schemas.openxmlformats.org/officeDocument/2006/relationships/slideMaster" Target="slideMasters/slideMaster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116" Type="http://schemas.openxmlformats.org/officeDocument/2006/relationships/slide" Target="slides/slide109.xml"/><Relationship Id="rId137" Type="http://schemas.openxmlformats.org/officeDocument/2006/relationships/notesMaster" Target="notesMasters/notesMaster1.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88" Type="http://schemas.openxmlformats.org/officeDocument/2006/relationships/slide" Target="slides/slide81.xml"/><Relationship Id="rId111" Type="http://schemas.openxmlformats.org/officeDocument/2006/relationships/slide" Target="slides/slide104.xml"/><Relationship Id="rId132" Type="http://schemas.openxmlformats.org/officeDocument/2006/relationships/slide" Target="slides/slide125.xml"/><Relationship Id="rId15" Type="http://schemas.openxmlformats.org/officeDocument/2006/relationships/slide" Target="slides/slide8.xml"/><Relationship Id="rId36" Type="http://schemas.openxmlformats.org/officeDocument/2006/relationships/slide" Target="slides/slide29.xml"/><Relationship Id="rId57" Type="http://schemas.openxmlformats.org/officeDocument/2006/relationships/slide" Target="slides/slide50.xml"/><Relationship Id="rId106" Type="http://schemas.openxmlformats.org/officeDocument/2006/relationships/slide" Target="slides/slide99.xml"/><Relationship Id="rId127" Type="http://schemas.openxmlformats.org/officeDocument/2006/relationships/slide" Target="slides/slide120.xml"/><Relationship Id="rId10" Type="http://schemas.openxmlformats.org/officeDocument/2006/relationships/slide" Target="slides/slide3.xml"/><Relationship Id="rId31" Type="http://schemas.openxmlformats.org/officeDocument/2006/relationships/slide" Target="slides/slide24.xml"/><Relationship Id="rId52" Type="http://schemas.openxmlformats.org/officeDocument/2006/relationships/slide" Target="slides/slide45.xml"/><Relationship Id="rId73" Type="http://schemas.openxmlformats.org/officeDocument/2006/relationships/slide" Target="slides/slide66.xml"/><Relationship Id="rId78" Type="http://schemas.openxmlformats.org/officeDocument/2006/relationships/slide" Target="slides/slide71.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slide" Target="slides/slide115.xml"/><Relationship Id="rId4" Type="http://schemas.openxmlformats.org/officeDocument/2006/relationships/slideMaster" Target="slideMasters/slideMaster4.xml"/><Relationship Id="rId9" Type="http://schemas.openxmlformats.org/officeDocument/2006/relationships/slide" Target="slides/slide2.xml"/><Relationship Id="rId26" Type="http://schemas.openxmlformats.org/officeDocument/2006/relationships/slide" Target="slides/slide19.xml"/><Relationship Id="rId47" Type="http://schemas.openxmlformats.org/officeDocument/2006/relationships/slide" Target="slides/slide40.xml"/><Relationship Id="rId68" Type="http://schemas.openxmlformats.org/officeDocument/2006/relationships/slide" Target="slides/slide61.xml"/><Relationship Id="rId89" Type="http://schemas.openxmlformats.org/officeDocument/2006/relationships/slide" Target="slides/slide82.xml"/><Relationship Id="rId112" Type="http://schemas.openxmlformats.org/officeDocument/2006/relationships/slide" Target="slides/slide105.xml"/><Relationship Id="rId133" Type="http://schemas.openxmlformats.org/officeDocument/2006/relationships/slide" Target="slides/slide126.xml"/><Relationship Id="rId16"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F8E7739-1595-43C5-8944-66FF3D92B746}" type="datetimeFigureOut">
              <a:rPr lang="en-US" smtClean="0"/>
              <a:pPr/>
              <a:t>4/19/2020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00E96D1-5305-4ECE-87B2-8CC6F35CAE5C}" type="slidenum">
              <a:rPr lang="en-US" smtClean="0"/>
              <a:pPr/>
              <a:t>‹#›</a:t>
            </a:fld>
            <a:endParaRPr lang="en-US"/>
          </a:p>
        </p:txBody>
      </p:sp>
    </p:spTree>
    <p:extLst>
      <p:ext uri="{BB962C8B-B14F-4D97-AF65-F5344CB8AC3E}">
        <p14:creationId xmlns:p14="http://schemas.microsoft.com/office/powerpoint/2010/main" val="17402479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0E96D1-5305-4ECE-87B2-8CC6F35CAE5C}" type="slidenum">
              <a:rPr lang="en-US" smtClean="0"/>
              <a:pPr/>
              <a:t>5</a:t>
            </a:fld>
            <a:endParaRPr lang="en-US"/>
          </a:p>
        </p:txBody>
      </p:sp>
    </p:spTree>
    <p:extLst>
      <p:ext uri="{BB962C8B-B14F-4D97-AF65-F5344CB8AC3E}">
        <p14:creationId xmlns:p14="http://schemas.microsoft.com/office/powerpoint/2010/main" val="25044847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6.pn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7.png"/><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8580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519F7B0-1768-4A9A-9FB1-4FA66ADAB924}" type="datetimeFigureOut">
              <a:rPr lang="en-US" smtClean="0"/>
              <a:pPr/>
              <a:t>4/19/2020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53C72D-8963-4B6A-B455-3EFA1730B46B}" type="slidenum">
              <a:rPr lang="en-US" smtClean="0"/>
              <a:pPr/>
              <a:t>‹#›</a:t>
            </a:fld>
            <a:endParaRPr lang="en-US"/>
          </a:p>
        </p:txBody>
      </p:sp>
    </p:spTree>
    <p:extLst>
      <p:ext uri="{BB962C8B-B14F-4D97-AF65-F5344CB8AC3E}">
        <p14:creationId xmlns:p14="http://schemas.microsoft.com/office/powerpoint/2010/main" val="30829531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58246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83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3454035"/>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55C14F9-46C3-473E-B00A-BCE9CB376697}" type="datetimeFigureOut">
              <a:rPr lang="en-US" smtClean="0">
                <a:solidFill>
                  <a:prstClr val="black">
                    <a:tint val="75000"/>
                  </a:prstClr>
                </a:solidFill>
              </a:rPr>
              <a:pPr/>
              <a:t>4/19/2020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EE09C3-3A53-4AB0-9926-1567310F8A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79190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61"/>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55C14F9-46C3-473E-B00A-BCE9CB376697}" type="datetimeFigureOut">
              <a:rPr lang="en-US" smtClean="0">
                <a:solidFill>
                  <a:prstClr val="black">
                    <a:tint val="75000"/>
                  </a:prstClr>
                </a:solidFill>
              </a:rPr>
              <a:pPr/>
              <a:t>4/19/2020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EE09C3-3A53-4AB0-9926-1567310F8A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27686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5C14F9-46C3-473E-B00A-BCE9CB376697}" type="datetimeFigureOut">
              <a:rPr lang="en-US" smtClean="0">
                <a:solidFill>
                  <a:prstClr val="black">
                    <a:tint val="75000"/>
                  </a:prstClr>
                </a:solidFill>
              </a:rPr>
              <a:pPr/>
              <a:t>4/19/2020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EE09C3-3A53-4AB0-9926-1567310F8A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35820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5C14F9-46C3-473E-B00A-BCE9CB376697}" type="datetimeFigureOut">
              <a:rPr lang="en-US" smtClean="0">
                <a:solidFill>
                  <a:prstClr val="black">
                    <a:tint val="75000"/>
                  </a:prstClr>
                </a:solidFill>
              </a:rPr>
              <a:pPr/>
              <a:t>4/19/2020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EE09C3-3A53-4AB0-9926-1567310F8A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33011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Animated Title Slide">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pic>
        <p:nvPicPr>
          <p:cNvPr id="7" name="bright_idea.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 y="0"/>
            <a:ext cx="9296400" cy="5143500"/>
          </a:xfrm>
          <a:prstGeom prst="rect">
            <a:avLst/>
          </a:prstGeom>
        </p:spPr>
      </p:pic>
      <p:sp>
        <p:nvSpPr>
          <p:cNvPr id="8" name="click_box"/>
          <p:cNvSpPr/>
          <p:nvPr userDrawn="1"/>
        </p:nvSpPr>
        <p:spPr>
          <a:xfrm>
            <a:off x="488430" y="10391"/>
            <a:ext cx="9144000" cy="51435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Date Placeholder 3"/>
          <p:cNvSpPr>
            <a:spLocks noGrp="1"/>
          </p:cNvSpPr>
          <p:nvPr>
            <p:ph type="dt" sz="half" idx="10"/>
          </p:nvPr>
        </p:nvSpPr>
        <p:spPr>
          <a:xfrm>
            <a:off x="457200" y="4755357"/>
            <a:ext cx="2133600" cy="273844"/>
          </a:xfrm>
        </p:spPr>
        <p:txBody>
          <a:bodyPr/>
          <a:lstStyle/>
          <a:p>
            <a:fld id="{100FFFD8-44AE-4895-AFBD-3E4A9EDD8D75}" type="datetime1">
              <a:rPr lang="en-US" smtClean="0">
                <a:solidFill>
                  <a:prstClr val="black">
                    <a:tint val="75000"/>
                  </a:prstClr>
                </a:solidFill>
              </a:rPr>
              <a:pPr/>
              <a:t>4/19/2020</a:t>
            </a:fld>
            <a:endParaRPr lang="en-US">
              <a:solidFill>
                <a:prstClr val="black">
                  <a:tint val="75000"/>
                </a:prstClr>
              </a:solidFill>
            </a:endParaRPr>
          </a:p>
        </p:txBody>
      </p:sp>
      <p:sp>
        <p:nvSpPr>
          <p:cNvPr id="5" name="Footer Placeholder 4"/>
          <p:cNvSpPr>
            <a:spLocks noGrp="1"/>
          </p:cNvSpPr>
          <p:nvPr>
            <p:ph type="ftr" sz="quarter" idx="11"/>
          </p:nvPr>
        </p:nvSpPr>
        <p:spPr>
          <a:xfrm>
            <a:off x="3124200" y="4755357"/>
            <a:ext cx="2895600" cy="273844"/>
          </a:xfrm>
        </p:spPr>
        <p:txBody>
          <a:bodyPr/>
          <a:lstStyle/>
          <a:p>
            <a:r>
              <a:rPr lang="en-US">
                <a:solidFill>
                  <a:prstClr val="white"/>
                </a:solidFill>
              </a:rPr>
              <a:t>Copyright 2010</a:t>
            </a:r>
          </a:p>
        </p:txBody>
      </p:sp>
      <p:sp>
        <p:nvSpPr>
          <p:cNvPr id="6" name="Slide Number Placeholder 5"/>
          <p:cNvSpPr>
            <a:spLocks noGrp="1"/>
          </p:cNvSpPr>
          <p:nvPr>
            <p:ph type="sldNum" sz="quarter" idx="12"/>
          </p:nvPr>
        </p:nvSpPr>
        <p:spPr>
          <a:xfrm>
            <a:off x="6553200" y="4755357"/>
            <a:ext cx="2133600" cy="273844"/>
          </a:xfrm>
        </p:spPr>
        <p:txBody>
          <a:bodyPr/>
          <a:lstStyle/>
          <a:p>
            <a:fld id="{7D3D4356-750F-43A5-86F1-332F9B8C8A9C}" type="slidenum">
              <a:rPr lang="en-US" smtClean="0">
                <a:solidFill>
                  <a:prstClr val="white"/>
                </a:solidFill>
              </a:rPr>
              <a:pPr/>
              <a:t>‹#›</a:t>
            </a:fld>
            <a:endParaRPr lang="en-US">
              <a:solidFill>
                <a:prstClr val="white"/>
              </a:solidFill>
            </a:endParaRPr>
          </a:p>
        </p:txBody>
      </p:sp>
      <p:sp>
        <p:nvSpPr>
          <p:cNvPr id="3" name="Subtitle 2"/>
          <p:cNvSpPr>
            <a:spLocks noGrp="1"/>
          </p:cNvSpPr>
          <p:nvPr>
            <p:ph type="subTitle" idx="1"/>
          </p:nvPr>
        </p:nvSpPr>
        <p:spPr>
          <a:xfrm>
            <a:off x="5029200" y="4296641"/>
            <a:ext cx="3581400" cy="1314450"/>
          </a:xfrm>
        </p:spPr>
        <p:txBody>
          <a:bodyPr>
            <a:normAutofit/>
          </a:bodyPr>
          <a:lstStyle>
            <a:lvl1pPr marL="0" indent="0" algn="l">
              <a:buNone/>
              <a:defRPr sz="1800">
                <a:solidFill>
                  <a:schemeClr val="tx1">
                    <a:lumMod val="95000"/>
                    <a:lumOff val="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2" name="Title 1"/>
          <p:cNvSpPr>
            <a:spLocks noGrp="1"/>
          </p:cNvSpPr>
          <p:nvPr>
            <p:ph type="ctrTitle" hasCustomPrompt="1"/>
          </p:nvPr>
        </p:nvSpPr>
        <p:spPr>
          <a:xfrm>
            <a:off x="5029200" y="3251331"/>
            <a:ext cx="3581400" cy="1102519"/>
          </a:xfrm>
          <a:ln>
            <a:noFill/>
          </a:ln>
        </p:spPr>
        <p:txBody>
          <a:bodyPr anchor="b">
            <a:normAutofit/>
          </a:bodyPr>
          <a:lstStyle>
            <a:lvl1pPr algn="l">
              <a:defRPr sz="3200">
                <a:ln w="12700">
                  <a:solidFill>
                    <a:schemeClr val="tx1">
                      <a:lumMod val="95000"/>
                      <a:lumOff val="5000"/>
                    </a:schemeClr>
                  </a:solidFill>
                  <a:prstDash val="solid"/>
                </a:ln>
                <a:solidFill>
                  <a:schemeClr val="bg1">
                    <a:lumMod val="95000"/>
                  </a:schemeClr>
                </a:solidFill>
              </a:defRPr>
            </a:lvl1pPr>
          </a:lstStyle>
          <a:p>
            <a:r>
              <a:rPr lang="en-US" dirty="0"/>
              <a:t>Title</a:t>
            </a:r>
          </a:p>
        </p:txBody>
      </p:sp>
    </p:spTree>
    <p:extLst>
      <p:ext uri="{BB962C8B-B14F-4D97-AF65-F5344CB8AC3E}">
        <p14:creationId xmlns:p14="http://schemas.microsoft.com/office/powerpoint/2010/main" val="2445331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7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Static 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B61C253-7359-4DF1-98D4-AA53D1014237}" type="datetime1">
              <a:rPr lang="en-US" smtClean="0">
                <a:solidFill>
                  <a:prstClr val="black">
                    <a:tint val="75000"/>
                  </a:prstClr>
                </a:solidFill>
              </a:rPr>
              <a:pPr/>
              <a:t>4/19/2020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white"/>
                </a:solidFill>
              </a:rPr>
              <a:t>Copyright 2010</a:t>
            </a:r>
          </a:p>
        </p:txBody>
      </p:sp>
      <p:sp>
        <p:nvSpPr>
          <p:cNvPr id="6" name="Slide Number Placeholder 5"/>
          <p:cNvSpPr>
            <a:spLocks noGrp="1"/>
          </p:cNvSpPr>
          <p:nvPr>
            <p:ph type="sldNum" sz="quarter" idx="12"/>
          </p:nvPr>
        </p:nvSpPr>
        <p:spPr/>
        <p:txBody>
          <a:bodyPr/>
          <a:lstStyle/>
          <a:p>
            <a:fld id="{7D3D4356-750F-43A5-86F1-332F9B8C8A9C}" type="slidenum">
              <a:rPr lang="en-US" smtClean="0">
                <a:solidFill>
                  <a:prstClr val="white"/>
                </a:solidFill>
              </a:rPr>
              <a:pPr/>
              <a:t>‹#›</a:t>
            </a:fld>
            <a:endParaRPr lang="en-US">
              <a:solidFill>
                <a:prstClr val="white"/>
              </a:solidFill>
            </a:endParaRPr>
          </a:p>
        </p:txBody>
      </p:sp>
      <p:sp>
        <p:nvSpPr>
          <p:cNvPr id="2" name="Title 1"/>
          <p:cNvSpPr>
            <a:spLocks noGrp="1"/>
          </p:cNvSpPr>
          <p:nvPr>
            <p:ph type="ctrTitle"/>
          </p:nvPr>
        </p:nvSpPr>
        <p:spPr>
          <a:xfrm>
            <a:off x="2743200" y="2057450"/>
            <a:ext cx="3581400" cy="1102519"/>
          </a:xfrm>
        </p:spPr>
        <p:txBody>
          <a:bodyPr anchor="b">
            <a:normAutofit/>
          </a:bodyPr>
          <a:lstStyle>
            <a:lvl1pPr algn="r">
              <a:defRPr sz="3200">
                <a:solidFill>
                  <a:schemeClr val="bg1">
                    <a:lumMod val="95000"/>
                  </a:schemeClr>
                </a:solidFill>
              </a:defRPr>
            </a:lvl1pPr>
          </a:lstStyle>
          <a:p>
            <a:r>
              <a:rPr lang="en-US" dirty="0"/>
              <a:t>Click to edit Master title style</a:t>
            </a:r>
          </a:p>
        </p:txBody>
      </p:sp>
      <p:sp>
        <p:nvSpPr>
          <p:cNvPr id="3" name="Subtitle 2"/>
          <p:cNvSpPr>
            <a:spLocks noGrp="1"/>
          </p:cNvSpPr>
          <p:nvPr>
            <p:ph type="subTitle" idx="1"/>
          </p:nvPr>
        </p:nvSpPr>
        <p:spPr>
          <a:xfrm>
            <a:off x="2743200" y="3086100"/>
            <a:ext cx="3581400" cy="1314450"/>
          </a:xfrm>
        </p:spPr>
        <p:txBody>
          <a:bodyPr>
            <a:normAutofit/>
          </a:bodyPr>
          <a:lstStyle>
            <a:lvl1pPr marL="0" indent="0" algn="r">
              <a:buNone/>
              <a:defRPr sz="1800">
                <a:solidFill>
                  <a:schemeClr val="tx1">
                    <a:lumMod val="95000"/>
                    <a:lumOff val="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4007511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reserve="1">
  <p:cSld name="Animated Title and Content">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pic>
        <p:nvPicPr>
          <p:cNvPr id="10" name="lightbulb_idea_slide.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cstate="print"/>
          <a:stretch>
            <a:fillRect/>
          </a:stretch>
        </p:blipFill>
        <p:spPr>
          <a:xfrm>
            <a:off x="0" y="-19050"/>
            <a:ext cx="9144000" cy="5143500"/>
          </a:xfrm>
          <a:prstGeom prst="rect">
            <a:avLst/>
          </a:prstGeom>
        </p:spPr>
      </p:pic>
      <p:sp>
        <p:nvSpPr>
          <p:cNvPr id="17" name="click box" hidden="1"/>
          <p:cNvSpPr/>
          <p:nvPr userDrawn="1"/>
        </p:nvSpPr>
        <p:spPr>
          <a:xfrm>
            <a:off x="0" y="0"/>
            <a:ext cx="9144000" cy="51435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Slide Number Placeholder 5"/>
          <p:cNvSpPr>
            <a:spLocks noGrp="1"/>
          </p:cNvSpPr>
          <p:nvPr>
            <p:ph type="sldNum" sz="quarter" idx="12"/>
          </p:nvPr>
        </p:nvSpPr>
        <p:spPr/>
        <p:txBody>
          <a:bodyPr/>
          <a:lstStyle>
            <a:lvl1pPr>
              <a:defRPr>
                <a:solidFill>
                  <a:schemeClr val="bg1">
                    <a:lumMod val="95000"/>
                  </a:schemeClr>
                </a:solidFill>
              </a:defRPr>
            </a:lvl1pPr>
          </a:lstStyle>
          <a:p>
            <a:fld id="{7D3D4356-750F-43A5-86F1-332F9B8C8A9C}" type="slidenum">
              <a:rPr lang="en-US" smtClean="0">
                <a:solidFill>
                  <a:prstClr val="white">
                    <a:lumMod val="95000"/>
                  </a:prstClr>
                </a:solidFill>
              </a:rPr>
              <a:pPr/>
              <a:t>‹#›</a:t>
            </a:fld>
            <a:endParaRPr lang="en-US">
              <a:solidFill>
                <a:prstClr val="white">
                  <a:lumMod val="95000"/>
                </a:prstClr>
              </a:solidFill>
            </a:endParaRPr>
          </a:p>
        </p:txBody>
      </p:sp>
      <p:sp>
        <p:nvSpPr>
          <p:cNvPr id="3" name="Content Placeholder 2"/>
          <p:cNvSpPr>
            <a:spLocks noGrp="1"/>
          </p:cNvSpPr>
          <p:nvPr>
            <p:ph idx="1"/>
          </p:nvPr>
        </p:nvSpPr>
        <p:spPr>
          <a:xfrm>
            <a:off x="1981200" y="857251"/>
            <a:ext cx="7620000" cy="3851672"/>
          </a:xfrm>
        </p:spPr>
        <p:txBody>
          <a:bodyPr/>
          <a:lstStyle>
            <a:lvl1pPr>
              <a:defRPr>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1981200" y="320278"/>
            <a:ext cx="7620000" cy="536972"/>
          </a:xfrm>
          <a:noFill/>
        </p:spPr>
        <p:txBody>
          <a:bodyPr>
            <a:normAutofit/>
          </a:bodyPr>
          <a:lstStyle>
            <a:lvl1pPr algn="l">
              <a:defRPr sz="3600">
                <a:solidFill>
                  <a:schemeClr val="bg1">
                    <a:lumMod val="95000"/>
                  </a:schemeClr>
                </a:solidFill>
              </a:defRPr>
            </a:lvl1pPr>
          </a:lstStyle>
          <a:p>
            <a:r>
              <a:rPr lang="en-US" dirty="0"/>
              <a:t>Click to edit Master title style</a:t>
            </a:r>
          </a:p>
        </p:txBody>
      </p:sp>
      <p:sp>
        <p:nvSpPr>
          <p:cNvPr id="5" name="Footer Placeholder 4"/>
          <p:cNvSpPr>
            <a:spLocks noGrp="1"/>
          </p:cNvSpPr>
          <p:nvPr>
            <p:ph type="ftr" sz="quarter" idx="11"/>
          </p:nvPr>
        </p:nvSpPr>
        <p:spPr/>
        <p:txBody>
          <a:bodyPr/>
          <a:lstStyle>
            <a:lvl1pPr>
              <a:defRPr>
                <a:solidFill>
                  <a:schemeClr val="bg1">
                    <a:lumMod val="95000"/>
                  </a:schemeClr>
                </a:solidFill>
              </a:defRPr>
            </a:lvl1pPr>
          </a:lstStyle>
          <a:p>
            <a:r>
              <a:rPr lang="en-US">
                <a:solidFill>
                  <a:prstClr val="white">
                    <a:lumMod val="95000"/>
                  </a:prstClr>
                </a:solidFill>
              </a:rPr>
              <a:t>Copyright 2010</a:t>
            </a:r>
          </a:p>
        </p:txBody>
      </p:sp>
      <p:sp>
        <p:nvSpPr>
          <p:cNvPr id="4" name="Date Placeholder 3"/>
          <p:cNvSpPr>
            <a:spLocks noGrp="1"/>
          </p:cNvSpPr>
          <p:nvPr>
            <p:ph type="dt" sz="half" idx="10"/>
          </p:nvPr>
        </p:nvSpPr>
        <p:spPr/>
        <p:txBody>
          <a:bodyPr/>
          <a:lstStyle>
            <a:lvl1pPr>
              <a:defRPr>
                <a:solidFill>
                  <a:schemeClr val="bg1">
                    <a:lumMod val="95000"/>
                  </a:schemeClr>
                </a:solidFill>
              </a:defRPr>
            </a:lvl1pPr>
          </a:lstStyle>
          <a:p>
            <a:fld id="{BBC8E7CA-560B-427E-8E8F-A4E78ED853C6}" type="datetime1">
              <a:rPr lang="en-US" smtClean="0">
                <a:solidFill>
                  <a:prstClr val="white">
                    <a:lumMod val="95000"/>
                  </a:prstClr>
                </a:solidFill>
              </a:rPr>
              <a:pPr/>
              <a:t>4/19/2020</a:t>
            </a:fld>
            <a:endParaRPr lang="en-US" dirty="0">
              <a:solidFill>
                <a:prstClr val="white">
                  <a:lumMod val="95000"/>
                </a:prstClr>
              </a:solidFill>
            </a:endParaRPr>
          </a:p>
        </p:txBody>
      </p:sp>
    </p:spTree>
    <p:extLst>
      <p:ext uri="{BB962C8B-B14F-4D97-AF65-F5344CB8AC3E}">
        <p14:creationId xmlns:p14="http://schemas.microsoft.com/office/powerpoint/2010/main" val="1203516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466" fill="hold"/>
                                        <p:tgtEl>
                                          <p:spTgt spid="10"/>
                                        </p:tgtEl>
                                      </p:cBhvr>
                                    </p:cmd>
                                  </p:childTnLst>
                                </p:cTn>
                              </p:par>
                              <p:par>
                                <p:cTn id="7" presetID="2" presetClass="entr" presetSubtype="2" decel="40000" fill="hold" grpId="0" nodeType="withEffect">
                                  <p:stCondLst>
                                    <p:cond delay="1600"/>
                                  </p:stCondLst>
                                  <p:childTnLst>
                                    <p:set>
                                      <p:cBhvr>
                                        <p:cTn id="8" dur="1" fill="hold">
                                          <p:stCondLst>
                                            <p:cond delay="0"/>
                                          </p:stCondLst>
                                        </p:cTn>
                                        <p:tgtEl>
                                          <p:spTgt spid="2"/>
                                        </p:tgtEl>
                                        <p:attrNameLst>
                                          <p:attrName>style.visibility</p:attrName>
                                        </p:attrNameLst>
                                      </p:cBhvr>
                                      <p:to>
                                        <p:strVal val="visible"/>
                                      </p:to>
                                    </p:set>
                                    <p:anim calcmode="lin" valueType="num">
                                      <p:cBhvr additive="base">
                                        <p:cTn id="9" dur="700" fill="hold"/>
                                        <p:tgtEl>
                                          <p:spTgt spid="2"/>
                                        </p:tgtEl>
                                        <p:attrNameLst>
                                          <p:attrName>ppt_x</p:attrName>
                                        </p:attrNameLst>
                                      </p:cBhvr>
                                      <p:tavLst>
                                        <p:tav tm="0">
                                          <p:val>
                                            <p:strVal val="1+#ppt_w/2"/>
                                          </p:val>
                                        </p:tav>
                                        <p:tav tm="100000">
                                          <p:val>
                                            <p:strVal val="#ppt_x"/>
                                          </p:val>
                                        </p:tav>
                                      </p:tavLst>
                                    </p:anim>
                                    <p:anim calcmode="lin" valueType="num">
                                      <p:cBhvr additive="base">
                                        <p:cTn id="10" dur="700" fill="hold"/>
                                        <p:tgtEl>
                                          <p:spTgt spid="2"/>
                                        </p:tgtEl>
                                        <p:attrNameLst>
                                          <p:attrName>ppt_y</p:attrName>
                                        </p:attrNameLst>
                                      </p:cBhvr>
                                      <p:tavLst>
                                        <p:tav tm="0">
                                          <p:val>
                                            <p:strVal val="#ppt_y"/>
                                          </p:val>
                                        </p:tav>
                                        <p:tav tm="100000">
                                          <p:val>
                                            <p:strVal val="#ppt_y"/>
                                          </p:val>
                                        </p:tav>
                                      </p:tavLst>
                                    </p:anim>
                                  </p:childTnLst>
                                </p:cTn>
                              </p:par>
                              <p:par>
                                <p:cTn id="11" presetID="2" presetClass="entr" presetSubtype="2" decel="56000" fill="hold" grpId="0" nodeType="withEffect">
                                  <p:stCondLst>
                                    <p:cond delay="170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11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4" dur="1100" fill="hold"/>
                                        <p:tgtEl>
                                          <p:spTgt spid="3">
                                            <p:txEl>
                                              <p:pRg st="0" end="0"/>
                                            </p:txEl>
                                          </p:spTgt>
                                        </p:tgtEl>
                                        <p:attrNameLst>
                                          <p:attrName>ppt_y</p:attrName>
                                        </p:attrNameLst>
                                      </p:cBhvr>
                                      <p:tavLst>
                                        <p:tav tm="0">
                                          <p:val>
                                            <p:strVal val="#ppt_y"/>
                                          </p:val>
                                        </p:tav>
                                        <p:tav tm="100000">
                                          <p:val>
                                            <p:strVal val="#ppt_y"/>
                                          </p:val>
                                        </p:tav>
                                      </p:tavLst>
                                    </p:anim>
                                  </p:childTnLst>
                                </p:cTn>
                              </p:par>
                              <p:par>
                                <p:cTn id="15" presetID="2" presetClass="entr" presetSubtype="2" decel="56000" fill="hold" grpId="0" nodeType="withEffect">
                                  <p:stCondLst>
                                    <p:cond delay="190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11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8" dur="1100" fill="hold"/>
                                        <p:tgtEl>
                                          <p:spTgt spid="3">
                                            <p:txEl>
                                              <p:pRg st="1" end="1"/>
                                            </p:txEl>
                                          </p:spTgt>
                                        </p:tgtEl>
                                        <p:attrNameLst>
                                          <p:attrName>ppt_y</p:attrName>
                                        </p:attrNameLst>
                                      </p:cBhvr>
                                      <p:tavLst>
                                        <p:tav tm="0">
                                          <p:val>
                                            <p:strVal val="#ppt_y"/>
                                          </p:val>
                                        </p:tav>
                                        <p:tav tm="100000">
                                          <p:val>
                                            <p:strVal val="#ppt_y"/>
                                          </p:val>
                                        </p:tav>
                                      </p:tavLst>
                                    </p:anim>
                                  </p:childTnLst>
                                </p:cTn>
                              </p:par>
                              <p:par>
                                <p:cTn id="19" presetID="2" presetClass="entr" presetSubtype="2" decel="56000" fill="hold" grpId="0" nodeType="withEffect">
                                  <p:stCondLst>
                                    <p:cond delay="210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additive="base">
                                        <p:cTn id="21" dur="11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22" dur="1100" fill="hold"/>
                                        <p:tgtEl>
                                          <p:spTgt spid="3">
                                            <p:txEl>
                                              <p:pRg st="2" end="2"/>
                                            </p:txEl>
                                          </p:spTgt>
                                        </p:tgtEl>
                                        <p:attrNameLst>
                                          <p:attrName>ppt_y</p:attrName>
                                        </p:attrNameLst>
                                      </p:cBhvr>
                                      <p:tavLst>
                                        <p:tav tm="0">
                                          <p:val>
                                            <p:strVal val="#ppt_y"/>
                                          </p:val>
                                        </p:tav>
                                        <p:tav tm="100000">
                                          <p:val>
                                            <p:strVal val="#ppt_y"/>
                                          </p:val>
                                        </p:tav>
                                      </p:tavLst>
                                    </p:anim>
                                  </p:childTnLst>
                                </p:cTn>
                              </p:par>
                              <p:par>
                                <p:cTn id="23" presetID="2" presetClass="entr" presetSubtype="2" decel="56000" fill="hold" grpId="0" nodeType="withEffect">
                                  <p:stCondLst>
                                    <p:cond delay="230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11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6" dur="1100" fill="hold"/>
                                        <p:tgtEl>
                                          <p:spTgt spid="3">
                                            <p:txEl>
                                              <p:pRg st="3" end="3"/>
                                            </p:txEl>
                                          </p:spTgt>
                                        </p:tgtEl>
                                        <p:attrNameLst>
                                          <p:attrName>ppt_y</p:attrName>
                                        </p:attrNameLst>
                                      </p:cBhvr>
                                      <p:tavLst>
                                        <p:tav tm="0">
                                          <p:val>
                                            <p:strVal val="#ppt_y"/>
                                          </p:val>
                                        </p:tav>
                                        <p:tav tm="100000">
                                          <p:val>
                                            <p:strVal val="#ppt_y"/>
                                          </p:val>
                                        </p:tav>
                                      </p:tavLst>
                                    </p:anim>
                                  </p:childTnLst>
                                </p:cTn>
                              </p:par>
                              <p:par>
                                <p:cTn id="27" presetID="2" presetClass="entr" presetSubtype="2" decel="56000" fill="hold" grpId="0" nodeType="withEffect">
                                  <p:stCondLst>
                                    <p:cond delay="250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11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30" dur="11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31" fill="hold" display="0">
                  <p:stCondLst>
                    <p:cond delay="indefinite"/>
                  </p:stCondLst>
                </p:cTn>
                <p:tgtEl>
                  <p:spTgt spid="10"/>
                </p:tgtEl>
              </p:cMediaNode>
            </p:video>
          </p:childTnLst>
        </p:cTn>
      </p:par>
    </p:tnLst>
    <p:bldLst>
      <p:bldP spid="3" grpId="0" build="p">
        <p:tmplLst>
          <p:tmpl lvl="1">
            <p:tnLst>
              <p:par>
                <p:cTn presetID="2" presetClass="entr" presetSubtype="2" decel="56000" fill="hold" nodeType="withEffect">
                  <p:stCondLst>
                    <p:cond delay="170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1100" fill="hold"/>
                        <p:tgtEl>
                          <p:spTgt spid="3"/>
                        </p:tgtEl>
                        <p:attrNameLst>
                          <p:attrName>ppt_x</p:attrName>
                        </p:attrNameLst>
                      </p:cBhvr>
                      <p:tavLst>
                        <p:tav tm="0">
                          <p:val>
                            <p:strVal val="1+#ppt_w/2"/>
                          </p:val>
                        </p:tav>
                        <p:tav tm="100000">
                          <p:val>
                            <p:strVal val="#ppt_x"/>
                          </p:val>
                        </p:tav>
                      </p:tavLst>
                    </p:anim>
                    <p:anim calcmode="lin" valueType="num">
                      <p:cBhvr additive="base">
                        <p:cTn dur="1100" fill="hold"/>
                        <p:tgtEl>
                          <p:spTgt spid="3"/>
                        </p:tgtEl>
                        <p:attrNameLst>
                          <p:attrName>ppt_y</p:attrName>
                        </p:attrNameLst>
                      </p:cBhvr>
                      <p:tavLst>
                        <p:tav tm="0">
                          <p:val>
                            <p:strVal val="#ppt_y"/>
                          </p:val>
                        </p:tav>
                        <p:tav tm="100000">
                          <p:val>
                            <p:strVal val="#ppt_y"/>
                          </p:val>
                        </p:tav>
                      </p:tavLst>
                    </p:anim>
                  </p:childTnLst>
                </p:cTn>
              </p:par>
            </p:tnLst>
          </p:tmpl>
          <p:tmpl lvl="2">
            <p:tnLst>
              <p:par>
                <p:cTn presetID="2" presetClass="entr" presetSubtype="2" decel="56000" fill="hold" nodeType="withEffect">
                  <p:stCondLst>
                    <p:cond delay="190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1100" fill="hold"/>
                        <p:tgtEl>
                          <p:spTgt spid="3"/>
                        </p:tgtEl>
                        <p:attrNameLst>
                          <p:attrName>ppt_x</p:attrName>
                        </p:attrNameLst>
                      </p:cBhvr>
                      <p:tavLst>
                        <p:tav tm="0">
                          <p:val>
                            <p:strVal val="1+#ppt_w/2"/>
                          </p:val>
                        </p:tav>
                        <p:tav tm="100000">
                          <p:val>
                            <p:strVal val="#ppt_x"/>
                          </p:val>
                        </p:tav>
                      </p:tavLst>
                    </p:anim>
                    <p:anim calcmode="lin" valueType="num">
                      <p:cBhvr additive="base">
                        <p:cTn dur="1100" fill="hold"/>
                        <p:tgtEl>
                          <p:spTgt spid="3"/>
                        </p:tgtEl>
                        <p:attrNameLst>
                          <p:attrName>ppt_y</p:attrName>
                        </p:attrNameLst>
                      </p:cBhvr>
                      <p:tavLst>
                        <p:tav tm="0">
                          <p:val>
                            <p:strVal val="#ppt_y"/>
                          </p:val>
                        </p:tav>
                        <p:tav tm="100000">
                          <p:val>
                            <p:strVal val="#ppt_y"/>
                          </p:val>
                        </p:tav>
                      </p:tavLst>
                    </p:anim>
                  </p:childTnLst>
                </p:cTn>
              </p:par>
            </p:tnLst>
          </p:tmpl>
          <p:tmpl lvl="3">
            <p:tnLst>
              <p:par>
                <p:cTn presetID="2" presetClass="entr" presetSubtype="2" decel="56000" fill="hold" nodeType="withEffect">
                  <p:stCondLst>
                    <p:cond delay="210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1100" fill="hold"/>
                        <p:tgtEl>
                          <p:spTgt spid="3"/>
                        </p:tgtEl>
                        <p:attrNameLst>
                          <p:attrName>ppt_x</p:attrName>
                        </p:attrNameLst>
                      </p:cBhvr>
                      <p:tavLst>
                        <p:tav tm="0">
                          <p:val>
                            <p:strVal val="1+#ppt_w/2"/>
                          </p:val>
                        </p:tav>
                        <p:tav tm="100000">
                          <p:val>
                            <p:strVal val="#ppt_x"/>
                          </p:val>
                        </p:tav>
                      </p:tavLst>
                    </p:anim>
                    <p:anim calcmode="lin" valueType="num">
                      <p:cBhvr additive="base">
                        <p:cTn dur="1100" fill="hold"/>
                        <p:tgtEl>
                          <p:spTgt spid="3"/>
                        </p:tgtEl>
                        <p:attrNameLst>
                          <p:attrName>ppt_y</p:attrName>
                        </p:attrNameLst>
                      </p:cBhvr>
                      <p:tavLst>
                        <p:tav tm="0">
                          <p:val>
                            <p:strVal val="#ppt_y"/>
                          </p:val>
                        </p:tav>
                        <p:tav tm="100000">
                          <p:val>
                            <p:strVal val="#ppt_y"/>
                          </p:val>
                        </p:tav>
                      </p:tavLst>
                    </p:anim>
                  </p:childTnLst>
                </p:cTn>
              </p:par>
            </p:tnLst>
          </p:tmpl>
          <p:tmpl lvl="4">
            <p:tnLst>
              <p:par>
                <p:cTn presetID="2" presetClass="entr" presetSubtype="2" decel="56000" fill="hold" nodeType="withEffect">
                  <p:stCondLst>
                    <p:cond delay="230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1100" fill="hold"/>
                        <p:tgtEl>
                          <p:spTgt spid="3"/>
                        </p:tgtEl>
                        <p:attrNameLst>
                          <p:attrName>ppt_x</p:attrName>
                        </p:attrNameLst>
                      </p:cBhvr>
                      <p:tavLst>
                        <p:tav tm="0">
                          <p:val>
                            <p:strVal val="1+#ppt_w/2"/>
                          </p:val>
                        </p:tav>
                        <p:tav tm="100000">
                          <p:val>
                            <p:strVal val="#ppt_x"/>
                          </p:val>
                        </p:tav>
                      </p:tavLst>
                    </p:anim>
                    <p:anim calcmode="lin" valueType="num">
                      <p:cBhvr additive="base">
                        <p:cTn dur="1100" fill="hold"/>
                        <p:tgtEl>
                          <p:spTgt spid="3"/>
                        </p:tgtEl>
                        <p:attrNameLst>
                          <p:attrName>ppt_y</p:attrName>
                        </p:attrNameLst>
                      </p:cBhvr>
                      <p:tavLst>
                        <p:tav tm="0">
                          <p:val>
                            <p:strVal val="#ppt_y"/>
                          </p:val>
                        </p:tav>
                        <p:tav tm="100000">
                          <p:val>
                            <p:strVal val="#ppt_y"/>
                          </p:val>
                        </p:tav>
                      </p:tavLst>
                    </p:anim>
                  </p:childTnLst>
                </p:cTn>
              </p:par>
            </p:tnLst>
          </p:tmpl>
          <p:tmpl lvl="5">
            <p:tnLst>
              <p:par>
                <p:cTn presetID="2" presetClass="entr" presetSubtype="2" decel="56000" fill="hold" nodeType="withEffect">
                  <p:stCondLst>
                    <p:cond delay="250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1100" fill="hold"/>
                        <p:tgtEl>
                          <p:spTgt spid="3"/>
                        </p:tgtEl>
                        <p:attrNameLst>
                          <p:attrName>ppt_x</p:attrName>
                        </p:attrNameLst>
                      </p:cBhvr>
                      <p:tavLst>
                        <p:tav tm="0">
                          <p:val>
                            <p:strVal val="1+#ppt_w/2"/>
                          </p:val>
                        </p:tav>
                        <p:tav tm="100000">
                          <p:val>
                            <p:strVal val="#ppt_x"/>
                          </p:val>
                        </p:tav>
                      </p:tavLst>
                    </p:anim>
                    <p:anim calcmode="lin" valueType="num">
                      <p:cBhvr additive="base">
                        <p:cTn dur="1100" fill="hold"/>
                        <p:tgtEl>
                          <p:spTgt spid="3"/>
                        </p:tgtEl>
                        <p:attrNameLst>
                          <p:attrName>ppt_y</p:attrName>
                        </p:attrNameLst>
                      </p:cBhvr>
                      <p:tavLst>
                        <p:tav tm="0">
                          <p:val>
                            <p:strVal val="#ppt_y"/>
                          </p:val>
                        </p:tav>
                        <p:tav tm="100000">
                          <p:val>
                            <p:strVal val="#ppt_y"/>
                          </p:val>
                        </p:tav>
                      </p:tavLst>
                    </p:anim>
                  </p:childTnLst>
                </p:cTn>
              </p:par>
            </p:tnLst>
          </p:tmpl>
        </p:tmplLst>
      </p:bldP>
      <p:bldP spid="2" grpId="0"/>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Static Title and Content">
    <p:spTree>
      <p:nvGrpSpPr>
        <p:cNvPr id="1" name=""/>
        <p:cNvGrpSpPr/>
        <p:nvPr/>
      </p:nvGrpSpPr>
      <p:grpSpPr>
        <a:xfrm>
          <a:off x="0" y="0"/>
          <a:ext cx="0" cy="0"/>
          <a:chOff x="0" y="0"/>
          <a:chExt cx="0" cy="0"/>
        </a:xfrm>
      </p:grpSpPr>
      <p:pic>
        <p:nvPicPr>
          <p:cNvPr id="10" name="Picture 9" hidden="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336267E1-EE05-447D-A45C-D38AE0A4B69F}" type="datetime1">
              <a:rPr lang="en-US" smtClean="0">
                <a:solidFill>
                  <a:prstClr val="black">
                    <a:tint val="75000"/>
                  </a:prstClr>
                </a:solidFill>
              </a:rPr>
              <a:pPr/>
              <a:t>4/19/2020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white"/>
                </a:solidFill>
              </a:rPr>
              <a:t>Copyright 2010</a:t>
            </a:r>
          </a:p>
        </p:txBody>
      </p:sp>
      <p:sp>
        <p:nvSpPr>
          <p:cNvPr id="6" name="Slide Number Placeholder 5"/>
          <p:cNvSpPr>
            <a:spLocks noGrp="1"/>
          </p:cNvSpPr>
          <p:nvPr>
            <p:ph type="sldNum" sz="quarter" idx="12"/>
          </p:nvPr>
        </p:nvSpPr>
        <p:spPr/>
        <p:txBody>
          <a:bodyPr/>
          <a:lstStyle/>
          <a:p>
            <a:fld id="{7D3D4356-750F-43A5-86F1-332F9B8C8A9C}" type="slidenum">
              <a:rPr lang="en-US" smtClean="0">
                <a:solidFill>
                  <a:prstClr val="white"/>
                </a:solidFill>
              </a:rPr>
              <a:pPr/>
              <a:t>‹#›</a:t>
            </a:fld>
            <a:endParaRPr lang="en-US">
              <a:solidFill>
                <a:prstClr val="white"/>
              </a:solidFill>
            </a:endParaRPr>
          </a:p>
        </p:txBody>
      </p:sp>
      <p:sp>
        <p:nvSpPr>
          <p:cNvPr id="2" name="Title 1"/>
          <p:cNvSpPr>
            <a:spLocks noGrp="1"/>
          </p:cNvSpPr>
          <p:nvPr>
            <p:ph type="title"/>
          </p:nvPr>
        </p:nvSpPr>
        <p:spPr>
          <a:xfrm>
            <a:off x="1828800" y="285751"/>
            <a:ext cx="7620000" cy="536972"/>
          </a:xfrm>
        </p:spPr>
        <p:txBody>
          <a:bodyPr>
            <a:normAutofit/>
          </a:bodyPr>
          <a:lstStyle>
            <a:lvl1pPr algn="l">
              <a:defRPr sz="3600">
                <a:solidFill>
                  <a:schemeClr val="bg1">
                    <a:lumMod val="95000"/>
                  </a:schemeClr>
                </a:solidFill>
              </a:defRPr>
            </a:lvl1pPr>
          </a:lstStyle>
          <a:p>
            <a:r>
              <a:rPr lang="en-US" dirty="0"/>
              <a:t>Click to edit Master title style</a:t>
            </a:r>
          </a:p>
        </p:txBody>
      </p:sp>
    </p:spTree>
    <p:extLst>
      <p:ext uri="{BB962C8B-B14F-4D97-AF65-F5344CB8AC3E}">
        <p14:creationId xmlns:p14="http://schemas.microsoft.com/office/powerpoint/2010/main" val="1619004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20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9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8200" y="1314451"/>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838200" y="189310"/>
            <a:ext cx="7772400" cy="1125140"/>
          </a:xfrm>
        </p:spPr>
        <p:txBody>
          <a:bodyPr anchor="b"/>
          <a:lstStyle>
            <a:lvl1pPr marL="0" indent="0">
              <a:buNone/>
              <a:defRPr sz="20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F76B0D0E-9CFD-4115-B0AB-1DCFDCBD10FB}" type="datetime1">
              <a:rPr lang="en-US" smtClean="0">
                <a:solidFill>
                  <a:prstClr val="black">
                    <a:tint val="75000"/>
                  </a:prstClr>
                </a:solidFill>
              </a:rPr>
              <a:pPr/>
              <a:t>4/19/2020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white"/>
                </a:solidFill>
              </a:rPr>
              <a:t>Copyright 2010</a:t>
            </a:r>
          </a:p>
        </p:txBody>
      </p:sp>
      <p:sp>
        <p:nvSpPr>
          <p:cNvPr id="6" name="Slide Number Placeholder 5"/>
          <p:cNvSpPr>
            <a:spLocks noGrp="1"/>
          </p:cNvSpPr>
          <p:nvPr>
            <p:ph type="sldNum" sz="quarter" idx="12"/>
          </p:nvPr>
        </p:nvSpPr>
        <p:spPr/>
        <p:txBody>
          <a:bodyPr/>
          <a:lstStyle/>
          <a:p>
            <a:fld id="{7D3D4356-750F-43A5-86F1-332F9B8C8A9C}"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9843569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1234678"/>
            <a:ext cx="3581400" cy="3737372"/>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800600" y="857251"/>
            <a:ext cx="3581400" cy="3737372"/>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4CC09EF2-5E29-4769-A060-B019910F893F}" type="datetime1">
              <a:rPr lang="en-US" smtClean="0">
                <a:solidFill>
                  <a:prstClr val="black">
                    <a:tint val="75000"/>
                  </a:prstClr>
                </a:solidFill>
              </a:rPr>
              <a:pPr/>
              <a:t>4/19/2020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white"/>
                </a:solidFill>
              </a:rPr>
              <a:t>Copyright 2010</a:t>
            </a:r>
          </a:p>
        </p:txBody>
      </p:sp>
      <p:sp>
        <p:nvSpPr>
          <p:cNvPr id="7" name="Slide Number Placeholder 6"/>
          <p:cNvSpPr>
            <a:spLocks noGrp="1"/>
          </p:cNvSpPr>
          <p:nvPr>
            <p:ph type="sldNum" sz="quarter" idx="12"/>
          </p:nvPr>
        </p:nvSpPr>
        <p:spPr/>
        <p:txBody>
          <a:bodyPr/>
          <a:lstStyle/>
          <a:p>
            <a:fld id="{7D3D4356-750F-43A5-86F1-332F9B8C8A9C}"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6349739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19F7B0-1768-4A9A-9FB1-4FA66ADAB924}" type="datetimeFigureOut">
              <a:rPr lang="en-US" smtClean="0"/>
              <a:pPr/>
              <a:t>4/19/2020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53C72D-8963-4B6A-B455-3EFA1730B46B}" type="slidenum">
              <a:rPr lang="en-US" smtClean="0"/>
              <a:pPr/>
              <a:t>‹#›</a:t>
            </a:fld>
            <a:endParaRPr lang="en-US"/>
          </a:p>
        </p:txBody>
      </p:sp>
    </p:spTree>
    <p:extLst>
      <p:ext uri="{BB962C8B-B14F-4D97-AF65-F5344CB8AC3E}">
        <p14:creationId xmlns:p14="http://schemas.microsoft.com/office/powerpoint/2010/main" val="31976175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62000" y="57151"/>
            <a:ext cx="7620000" cy="536972"/>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765203" y="742950"/>
            <a:ext cx="3654425" cy="479822"/>
          </a:xfrm>
        </p:spPr>
        <p:txBody>
          <a:bodyPr anchor="b">
            <a:normAutofit/>
          </a:bodyPr>
          <a:lstStyle>
            <a:lvl1pPr marL="0" indent="0">
              <a:buNone/>
              <a:defRPr sz="2000" b="1">
                <a:solidFill>
                  <a:schemeClr val="accent5">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762015" y="1463278"/>
            <a:ext cx="3654425" cy="3394472"/>
          </a:xfrm>
        </p:spPr>
        <p:txBody>
          <a:bodyPr>
            <a:normAutofit/>
          </a:bodyPr>
          <a:lstStyle>
            <a:lvl1pPr>
              <a:defRPr sz="1800">
                <a:solidFill>
                  <a:schemeClr val="tx1">
                    <a:lumMod val="95000"/>
                    <a:lumOff val="5000"/>
                  </a:schemeClr>
                </a:solidFill>
              </a:defRPr>
            </a:lvl1pPr>
            <a:lvl2pPr>
              <a:defRPr sz="1800">
                <a:solidFill>
                  <a:schemeClr val="tx1">
                    <a:lumMod val="95000"/>
                    <a:lumOff val="5000"/>
                  </a:schemeClr>
                </a:solidFill>
              </a:defRPr>
            </a:lvl2pPr>
            <a:lvl3pPr>
              <a:defRPr sz="1800">
                <a:solidFill>
                  <a:schemeClr val="tx1">
                    <a:lumMod val="95000"/>
                    <a:lumOff val="5000"/>
                  </a:schemeClr>
                </a:solidFill>
              </a:defRPr>
            </a:lvl3pPr>
            <a:lvl4pPr>
              <a:defRPr sz="1800">
                <a:solidFill>
                  <a:schemeClr val="tx1">
                    <a:lumMod val="95000"/>
                    <a:lumOff val="5000"/>
                  </a:schemeClr>
                </a:solidFill>
              </a:defRPr>
            </a:lvl4pPr>
            <a:lvl5pPr>
              <a:defRPr sz="1800">
                <a:solidFill>
                  <a:schemeClr val="tx1">
                    <a:lumMod val="95000"/>
                    <a:lumOff val="5000"/>
                  </a:schemeClr>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727575" y="742950"/>
            <a:ext cx="3654426" cy="479822"/>
          </a:xfrm>
        </p:spPr>
        <p:txBody>
          <a:bodyPr anchor="b">
            <a:noAutofit/>
          </a:bodyPr>
          <a:lstStyle>
            <a:lvl1pPr marL="0" indent="0">
              <a:buNone/>
              <a:defRPr sz="2000" b="1">
                <a:solidFill>
                  <a:schemeClr val="accent5">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724400" y="1463278"/>
            <a:ext cx="3654426" cy="3394472"/>
          </a:xfrm>
        </p:spPr>
        <p:txBody>
          <a:bodyPr>
            <a:normAutofit/>
          </a:bodyPr>
          <a:lstStyle>
            <a:lvl1pPr>
              <a:defRPr sz="1800">
                <a:solidFill>
                  <a:schemeClr val="tx1">
                    <a:lumMod val="95000"/>
                    <a:lumOff val="5000"/>
                  </a:schemeClr>
                </a:solidFill>
              </a:defRPr>
            </a:lvl1pPr>
            <a:lvl2pPr>
              <a:defRPr sz="1800">
                <a:solidFill>
                  <a:schemeClr val="tx1">
                    <a:lumMod val="95000"/>
                    <a:lumOff val="5000"/>
                  </a:schemeClr>
                </a:solidFill>
              </a:defRPr>
            </a:lvl2pPr>
            <a:lvl3pPr>
              <a:defRPr sz="1800">
                <a:solidFill>
                  <a:schemeClr val="tx1">
                    <a:lumMod val="95000"/>
                    <a:lumOff val="5000"/>
                  </a:schemeClr>
                </a:solidFill>
              </a:defRPr>
            </a:lvl3pPr>
            <a:lvl4pPr>
              <a:defRPr sz="1800">
                <a:solidFill>
                  <a:schemeClr val="tx1">
                    <a:lumMod val="95000"/>
                    <a:lumOff val="5000"/>
                  </a:schemeClr>
                </a:solidFill>
              </a:defRPr>
            </a:lvl4pPr>
            <a:lvl5pPr>
              <a:defRPr sz="1800">
                <a:solidFill>
                  <a:schemeClr val="tx1">
                    <a:lumMod val="95000"/>
                    <a:lumOff val="5000"/>
                  </a:schemeClr>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FFB38279-0ADA-485D-AE0E-2787154B3523}" type="datetime1">
              <a:rPr lang="en-US" smtClean="0">
                <a:solidFill>
                  <a:prstClr val="black">
                    <a:tint val="75000"/>
                  </a:prstClr>
                </a:solidFill>
              </a:rPr>
              <a:pPr/>
              <a:t>4/19/2020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a:solidFill>
                  <a:prstClr val="white"/>
                </a:solidFill>
              </a:rPr>
              <a:t>Copyright 2010</a:t>
            </a:r>
          </a:p>
        </p:txBody>
      </p:sp>
      <p:sp>
        <p:nvSpPr>
          <p:cNvPr id="9" name="Slide Number Placeholder 8"/>
          <p:cNvSpPr>
            <a:spLocks noGrp="1"/>
          </p:cNvSpPr>
          <p:nvPr>
            <p:ph type="sldNum" sz="quarter" idx="12"/>
          </p:nvPr>
        </p:nvSpPr>
        <p:spPr/>
        <p:txBody>
          <a:bodyPr/>
          <a:lstStyle/>
          <a:p>
            <a:fld id="{7D3D4356-750F-43A5-86F1-332F9B8C8A9C}"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8625737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9DD68DD-14AD-4824-9EBB-425788E5D288}" type="datetime1">
              <a:rPr lang="en-US" smtClean="0">
                <a:solidFill>
                  <a:prstClr val="black">
                    <a:tint val="75000"/>
                  </a:prstClr>
                </a:solidFill>
              </a:rPr>
              <a:pPr/>
              <a:t>4/19/2020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a:solidFill>
                  <a:prstClr val="white"/>
                </a:solidFill>
              </a:rPr>
              <a:t>Copyright 2010</a:t>
            </a:r>
          </a:p>
        </p:txBody>
      </p:sp>
      <p:sp>
        <p:nvSpPr>
          <p:cNvPr id="5" name="Slide Number Placeholder 4"/>
          <p:cNvSpPr>
            <a:spLocks noGrp="1"/>
          </p:cNvSpPr>
          <p:nvPr>
            <p:ph type="sldNum" sz="quarter" idx="12"/>
          </p:nvPr>
        </p:nvSpPr>
        <p:spPr/>
        <p:txBody>
          <a:bodyPr/>
          <a:lstStyle/>
          <a:p>
            <a:fld id="{7D3D4356-750F-43A5-86F1-332F9B8C8A9C}"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1695698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AE3900-48A5-4639-B6B8-E4F0501E752E}" type="datetime1">
              <a:rPr lang="en-US" smtClean="0">
                <a:solidFill>
                  <a:prstClr val="black">
                    <a:tint val="75000"/>
                  </a:prstClr>
                </a:solidFill>
              </a:rPr>
              <a:pPr/>
              <a:t>4/19/2020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a:solidFill>
                  <a:prstClr val="white"/>
                </a:solidFill>
              </a:rPr>
              <a:t>Copyright 2010</a:t>
            </a:r>
          </a:p>
        </p:txBody>
      </p:sp>
      <p:sp>
        <p:nvSpPr>
          <p:cNvPr id="4" name="Slide Number Placeholder 3"/>
          <p:cNvSpPr>
            <a:spLocks noGrp="1"/>
          </p:cNvSpPr>
          <p:nvPr>
            <p:ph type="sldNum" sz="quarter" idx="12"/>
          </p:nvPr>
        </p:nvSpPr>
        <p:spPr/>
        <p:txBody>
          <a:bodyPr/>
          <a:lstStyle/>
          <a:p>
            <a:fld id="{7D3D4356-750F-43A5-86F1-332F9B8C8A9C}"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41916361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20" y="271462"/>
            <a:ext cx="3008313" cy="871538"/>
          </a:xfrm>
        </p:spPr>
        <p:txBody>
          <a:bodyPr anchor="b"/>
          <a:lstStyle>
            <a:lvl1pPr algn="l">
              <a:defRPr sz="2000" b="1">
                <a:ln w="3175">
                  <a:solidFill>
                    <a:schemeClr val="tx1">
                      <a:lumMod val="95000"/>
                      <a:lumOff val="5000"/>
                    </a:schemeClr>
                  </a:solidFill>
                  <a:prstDash val="solid"/>
                </a:ln>
                <a:solidFill>
                  <a:schemeClr val="bg1">
                    <a:lumMod val="95000"/>
                  </a:schemeClr>
                </a:solidFill>
              </a:defRPr>
            </a:lvl1pPr>
          </a:lstStyle>
          <a:p>
            <a:r>
              <a:rPr lang="en-US"/>
              <a:t>Click to edit Master title style</a:t>
            </a:r>
          </a:p>
        </p:txBody>
      </p:sp>
      <p:sp>
        <p:nvSpPr>
          <p:cNvPr id="3" name="Content Placeholder 2"/>
          <p:cNvSpPr>
            <a:spLocks noGrp="1"/>
          </p:cNvSpPr>
          <p:nvPr>
            <p:ph idx="1"/>
          </p:nvPr>
        </p:nvSpPr>
        <p:spPr>
          <a:xfrm>
            <a:off x="69850" y="1085894"/>
            <a:ext cx="5111750" cy="4389835"/>
          </a:xfrm>
        </p:spPr>
        <p:txBody>
          <a:bodyPr>
            <a:normAutofit/>
          </a:bodyPr>
          <a:lstStyle>
            <a:lvl1pPr>
              <a:defRPr sz="2000">
                <a:solidFill>
                  <a:schemeClr val="tx1">
                    <a:lumMod val="95000"/>
                    <a:lumOff val="5000"/>
                  </a:schemeClr>
                </a:solidFill>
              </a:defRPr>
            </a:lvl1pPr>
            <a:lvl2pPr>
              <a:defRPr sz="2000">
                <a:solidFill>
                  <a:schemeClr val="tx1">
                    <a:lumMod val="95000"/>
                    <a:lumOff val="5000"/>
                  </a:schemeClr>
                </a:solidFill>
              </a:defRPr>
            </a:lvl2pPr>
            <a:lvl3pPr>
              <a:defRPr sz="2000">
                <a:solidFill>
                  <a:schemeClr val="tx1">
                    <a:lumMod val="95000"/>
                    <a:lumOff val="5000"/>
                  </a:schemeClr>
                </a:solidFill>
              </a:defRPr>
            </a:lvl3pPr>
            <a:lvl4pPr>
              <a:defRPr sz="2000">
                <a:solidFill>
                  <a:schemeClr val="tx1">
                    <a:lumMod val="95000"/>
                    <a:lumOff val="5000"/>
                  </a:schemeClr>
                </a:solidFill>
              </a:defRPr>
            </a:lvl4pPr>
            <a:lvl5pPr>
              <a:defRPr sz="2000">
                <a:solidFill>
                  <a:schemeClr val="tx1">
                    <a:lumMod val="95000"/>
                    <a:lumOff val="5000"/>
                  </a:schemeClr>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1828820" y="1143039"/>
            <a:ext cx="3008313" cy="3518297"/>
          </a:xfrm>
        </p:spPr>
        <p:txBody>
          <a:bodyPr/>
          <a:lstStyle>
            <a:lvl1pPr marL="0" indent="0">
              <a:buNone/>
              <a:defRPr sz="140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9F2D438D-AE6A-4474-A663-B4C9F5E53C36}" type="datetime1">
              <a:rPr lang="en-US" smtClean="0">
                <a:solidFill>
                  <a:prstClr val="black">
                    <a:tint val="75000"/>
                  </a:prstClr>
                </a:solidFill>
              </a:rPr>
              <a:pPr/>
              <a:t>4/19/2020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white"/>
                </a:solidFill>
              </a:rPr>
              <a:t>Copyright 2010</a:t>
            </a:r>
          </a:p>
        </p:txBody>
      </p:sp>
      <p:sp>
        <p:nvSpPr>
          <p:cNvPr id="7" name="Slide Number Placeholder 6"/>
          <p:cNvSpPr>
            <a:spLocks noGrp="1"/>
          </p:cNvSpPr>
          <p:nvPr>
            <p:ph type="sldNum" sz="quarter" idx="12"/>
          </p:nvPr>
        </p:nvSpPr>
        <p:spPr/>
        <p:txBody>
          <a:bodyPr/>
          <a:lstStyle/>
          <a:p>
            <a:fld id="{7D3D4356-750F-43A5-86F1-332F9B8C8A9C}"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0557702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67400" y="742950"/>
            <a:ext cx="2286000" cy="857250"/>
          </a:xfrm>
        </p:spPr>
        <p:txBody>
          <a:bodyPr anchor="b"/>
          <a:lstStyle>
            <a:lvl1pPr algn="r">
              <a:defRPr sz="2000" b="1">
                <a:solidFill>
                  <a:schemeClr val="bg2">
                    <a:lumMod val="50000"/>
                  </a:schemeClr>
                </a:solidFill>
              </a:defRPr>
            </a:lvl1pPr>
          </a:lstStyle>
          <a:p>
            <a:r>
              <a:rPr lang="en-US" dirty="0"/>
              <a:t>Click to edit Master title style</a:t>
            </a:r>
          </a:p>
        </p:txBody>
      </p:sp>
      <p:sp>
        <p:nvSpPr>
          <p:cNvPr id="3" name="Picture Placeholder 2"/>
          <p:cNvSpPr>
            <a:spLocks noGrp="1"/>
          </p:cNvSpPr>
          <p:nvPr>
            <p:ph type="pic" idx="1"/>
          </p:nvPr>
        </p:nvSpPr>
        <p:spPr>
          <a:xfrm>
            <a:off x="37" y="628650"/>
            <a:ext cx="5892815" cy="32575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5867400" y="1600200"/>
            <a:ext cx="2286000" cy="1200150"/>
          </a:xfrm>
        </p:spPr>
        <p:txBody>
          <a:bodyPr/>
          <a:lstStyle>
            <a:lvl1pPr marL="0" indent="0" algn="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06830C6B-242E-4D1B-91A1-CC99DE204D52}" type="datetime1">
              <a:rPr lang="en-US" smtClean="0">
                <a:solidFill>
                  <a:prstClr val="black">
                    <a:tint val="75000"/>
                  </a:prstClr>
                </a:solidFill>
              </a:rPr>
              <a:pPr/>
              <a:t>4/19/2020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white"/>
                </a:solidFill>
              </a:rPr>
              <a:t>Copyright 2010</a:t>
            </a:r>
          </a:p>
        </p:txBody>
      </p:sp>
      <p:sp>
        <p:nvSpPr>
          <p:cNvPr id="7" name="Slide Number Placeholder 6"/>
          <p:cNvSpPr>
            <a:spLocks noGrp="1"/>
          </p:cNvSpPr>
          <p:nvPr>
            <p:ph type="sldNum" sz="quarter" idx="12"/>
          </p:nvPr>
        </p:nvSpPr>
        <p:spPr/>
        <p:txBody>
          <a:bodyPr/>
          <a:lstStyle/>
          <a:p>
            <a:fld id="{7D3D4356-750F-43A5-86F1-332F9B8C8A9C}"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4496322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EEFB00-253A-4023-8199-636D46268FF2}" type="datetime1">
              <a:rPr lang="en-US" smtClean="0">
                <a:solidFill>
                  <a:prstClr val="black">
                    <a:tint val="75000"/>
                  </a:prstClr>
                </a:solidFill>
              </a:rPr>
              <a:pPr/>
              <a:t>4/19/2020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white"/>
                </a:solidFill>
              </a:rPr>
              <a:t>Copyright 2010</a:t>
            </a:r>
          </a:p>
        </p:txBody>
      </p:sp>
      <p:sp>
        <p:nvSpPr>
          <p:cNvPr id="6" name="Slide Number Placeholder 5"/>
          <p:cNvSpPr>
            <a:spLocks noGrp="1"/>
          </p:cNvSpPr>
          <p:nvPr>
            <p:ph type="sldNum" sz="quarter" idx="12"/>
          </p:nvPr>
        </p:nvSpPr>
        <p:spPr/>
        <p:txBody>
          <a:bodyPr/>
          <a:lstStyle/>
          <a:p>
            <a:fld id="{7D3D4356-750F-43A5-86F1-332F9B8C8A9C}"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6807037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C5C178E-BC1B-44EB-9A78-5C42726589F6}" type="datetime1">
              <a:rPr lang="en-US" smtClean="0">
                <a:solidFill>
                  <a:prstClr val="black">
                    <a:tint val="75000"/>
                  </a:prstClr>
                </a:solidFill>
              </a:rPr>
              <a:pPr/>
              <a:t>4/19/2020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white"/>
                </a:solidFill>
              </a:rPr>
              <a:t>Copyright 2010</a:t>
            </a:r>
          </a:p>
        </p:txBody>
      </p:sp>
      <p:sp>
        <p:nvSpPr>
          <p:cNvPr id="6" name="Slide Number Placeholder 5"/>
          <p:cNvSpPr>
            <a:spLocks noGrp="1"/>
          </p:cNvSpPr>
          <p:nvPr>
            <p:ph type="sldNum" sz="quarter" idx="12"/>
          </p:nvPr>
        </p:nvSpPr>
        <p:spPr/>
        <p:txBody>
          <a:bodyPr/>
          <a:lstStyle/>
          <a:p>
            <a:fld id="{7D3D4356-750F-43A5-86F1-332F9B8C8A9C}"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2915141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14400" y="1028701"/>
            <a:ext cx="3505200" cy="2857500"/>
          </a:xfrm>
        </p:spPr>
        <p:txBody>
          <a:bodyPr>
            <a:normAutofit/>
          </a:bodyPr>
          <a:lstStyle>
            <a:lvl1pPr marL="0" indent="0">
              <a:buFontTx/>
              <a:buNone/>
              <a:defRPr sz="1200" b="0">
                <a:solidFill>
                  <a:schemeClr val="tx1">
                    <a:lumMod val="95000"/>
                    <a:lumOff val="5000"/>
                  </a:schemeClr>
                </a:solidFill>
              </a:defRPr>
            </a:lvl1pPr>
            <a:lvl2pPr marL="1828800" indent="-1828800">
              <a:buFontTx/>
              <a:buNone/>
              <a:defRPr sz="1200">
                <a:solidFill>
                  <a:schemeClr val="tx1">
                    <a:lumMod val="95000"/>
                    <a:lumOff val="5000"/>
                  </a:schemeClr>
                </a:solidFill>
              </a:defRPr>
            </a:lvl2pPr>
            <a:lvl3pPr marL="1828800" indent="-1828800">
              <a:buFontTx/>
              <a:buNone/>
              <a:defRPr sz="1200">
                <a:solidFill>
                  <a:schemeClr val="tx1">
                    <a:lumMod val="95000"/>
                    <a:lumOff val="5000"/>
                  </a:schemeClr>
                </a:solidFill>
              </a:defRPr>
            </a:lvl3pPr>
            <a:lvl4pPr marL="1828800" indent="-1828800">
              <a:buFontTx/>
              <a:buNone/>
              <a:defRPr sz="1200">
                <a:solidFill>
                  <a:schemeClr val="tx1">
                    <a:lumMod val="95000"/>
                    <a:lumOff val="5000"/>
                  </a:schemeClr>
                </a:solidFill>
              </a:defRPr>
            </a:lvl4pPr>
            <a:lvl5pPr marL="1828800" indent="-1828800">
              <a:buFontTx/>
              <a:buNone/>
              <a:defRPr sz="1200">
                <a:solidFill>
                  <a:schemeClr val="tx1">
                    <a:lumMod val="95000"/>
                    <a:lumOff val="5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029200" y="1028701"/>
            <a:ext cx="3429000" cy="2857500"/>
          </a:xfrm>
        </p:spPr>
        <p:txBody>
          <a:bodyPr>
            <a:normAutofit/>
          </a:bodyPr>
          <a:lstStyle>
            <a:lvl1pPr marL="0" indent="0">
              <a:buFontTx/>
              <a:buNone/>
              <a:defRPr sz="1200" b="0">
                <a:solidFill>
                  <a:schemeClr val="tx1">
                    <a:lumMod val="95000"/>
                    <a:lumOff val="5000"/>
                  </a:schemeClr>
                </a:solidFill>
              </a:defRPr>
            </a:lvl1pPr>
            <a:lvl2pPr marL="0" indent="0">
              <a:buFontTx/>
              <a:buNone/>
              <a:defRPr sz="1200">
                <a:solidFill>
                  <a:schemeClr val="tx1">
                    <a:lumMod val="95000"/>
                    <a:lumOff val="5000"/>
                  </a:schemeClr>
                </a:solidFill>
              </a:defRPr>
            </a:lvl2pPr>
            <a:lvl3pPr marL="0" indent="0">
              <a:buFontTx/>
              <a:buNone/>
              <a:defRPr sz="1200">
                <a:solidFill>
                  <a:schemeClr val="tx1">
                    <a:lumMod val="95000"/>
                    <a:lumOff val="5000"/>
                  </a:schemeClr>
                </a:solidFill>
              </a:defRPr>
            </a:lvl3pPr>
            <a:lvl4pPr marL="0" indent="0">
              <a:buFontTx/>
              <a:buNone/>
              <a:defRPr sz="1200">
                <a:solidFill>
                  <a:schemeClr val="tx1">
                    <a:lumMod val="95000"/>
                    <a:lumOff val="5000"/>
                  </a:schemeClr>
                </a:solidFill>
              </a:defRPr>
            </a:lvl4pPr>
            <a:lvl5pPr marL="0" indent="0">
              <a:buFontTx/>
              <a:buNone/>
              <a:defRPr sz="1200">
                <a:solidFill>
                  <a:schemeClr val="tx1">
                    <a:lumMod val="95000"/>
                    <a:lumOff val="5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4"/>
          </p:nvPr>
        </p:nvSpPr>
        <p:spPr/>
        <p:txBody>
          <a:bodyPr/>
          <a:lstStyle/>
          <a:p>
            <a:fld id="{81582BD6-FC20-4557-852B-8433F8572D30}" type="slidenum">
              <a:rPr lang="en-US" smtClean="0">
                <a:solidFill>
                  <a:prstClr val="white"/>
                </a:solidFill>
              </a:rPr>
              <a:pPr/>
              <a:t>‹#›</a:t>
            </a:fld>
            <a:endParaRPr lang="en-US" dirty="0">
              <a:solidFill>
                <a:prstClr val="white"/>
              </a:solidFill>
            </a:endParaRPr>
          </a:p>
        </p:txBody>
      </p:sp>
      <p:sp>
        <p:nvSpPr>
          <p:cNvPr id="10" name="Footer Placeholder 9"/>
          <p:cNvSpPr>
            <a:spLocks noGrp="1"/>
          </p:cNvSpPr>
          <p:nvPr>
            <p:ph type="ftr" sz="quarter" idx="15"/>
          </p:nvPr>
        </p:nvSpPr>
        <p:spPr/>
        <p:txBody>
          <a:bodyPr/>
          <a:lstStyle/>
          <a:p>
            <a:r>
              <a:rPr lang="en-US">
                <a:solidFill>
                  <a:prstClr val="white"/>
                </a:solidFill>
              </a:rPr>
              <a:t>Copyright 2010</a:t>
            </a:r>
            <a:endParaRPr lang="en-US" dirty="0">
              <a:solidFill>
                <a:prstClr val="white"/>
              </a:solidFill>
            </a:endParaRPr>
          </a:p>
        </p:txBody>
      </p:sp>
      <p:sp>
        <p:nvSpPr>
          <p:cNvPr id="12" name="Title 11"/>
          <p:cNvSpPr>
            <a:spLocks noGrp="1"/>
          </p:cNvSpPr>
          <p:nvPr>
            <p:ph type="title"/>
          </p:nvPr>
        </p:nvSpPr>
        <p:spPr>
          <a:xfrm>
            <a:off x="76200" y="114301"/>
            <a:ext cx="7620000" cy="536972"/>
          </a:xfrm>
        </p:spPr>
        <p:txBody>
          <a:bodyPr/>
          <a:lstStyle/>
          <a:p>
            <a:r>
              <a:rPr lang="en-US" dirty="0"/>
              <a:t>Click to edit Master title style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2303456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solidFill>
                  <a:prstClr val="white"/>
                </a:solidFill>
              </a:rPr>
              <a:t>Copyright 2010</a:t>
            </a:r>
            <a:endParaRPr lang="en-US" dirty="0">
              <a:solidFill>
                <a:prstClr val="white"/>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prstClr val="white"/>
                </a:solidFill>
              </a:rPr>
              <a:pPr/>
              <a:t>‹#›</a:t>
            </a:fld>
            <a:endParaRPr lang="en-US" dirty="0">
              <a:solidFill>
                <a:prstClr val="white"/>
              </a:solidFill>
            </a:endParaRPr>
          </a:p>
        </p:txBody>
      </p:sp>
      <p:sp>
        <p:nvSpPr>
          <p:cNvPr id="9" name="Content Placeholder 2"/>
          <p:cNvSpPr>
            <a:spLocks noGrp="1"/>
          </p:cNvSpPr>
          <p:nvPr>
            <p:ph sz="half" idx="1"/>
          </p:nvPr>
        </p:nvSpPr>
        <p:spPr>
          <a:xfrm>
            <a:off x="-76200" y="2686109"/>
            <a:ext cx="2743200" cy="2000249"/>
          </a:xfrm>
        </p:spPr>
        <p:txBody>
          <a:bodyPr lIns="274320" tIns="0" rIns="182880">
            <a:normAutofit/>
          </a:bodyPr>
          <a:lstStyle>
            <a:lvl1pPr>
              <a:lnSpc>
                <a:spcPts val="2000"/>
              </a:lnSpc>
              <a:defRPr sz="1800">
                <a:solidFill>
                  <a:schemeClr val="tx1">
                    <a:lumMod val="95000"/>
                    <a:lumOff val="5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0" name="Content Placeholder 3"/>
          <p:cNvSpPr>
            <a:spLocks noGrp="1"/>
          </p:cNvSpPr>
          <p:nvPr>
            <p:ph sz="half" idx="2"/>
          </p:nvPr>
        </p:nvSpPr>
        <p:spPr>
          <a:xfrm>
            <a:off x="2705100" y="2686109"/>
            <a:ext cx="2743200" cy="2000249"/>
          </a:xfrm>
        </p:spPr>
        <p:txBody>
          <a:bodyPr lIns="274320" tIns="0" rIns="182880">
            <a:normAutofit/>
          </a:bodyPr>
          <a:lstStyle>
            <a:lvl1pPr>
              <a:lnSpc>
                <a:spcPts val="2000"/>
              </a:lnSpc>
              <a:defRPr sz="1800">
                <a:solidFill>
                  <a:schemeClr val="tx1">
                    <a:lumMod val="95000"/>
                    <a:lumOff val="5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1" name="Content Placeholder 3"/>
          <p:cNvSpPr>
            <a:spLocks noGrp="1"/>
          </p:cNvSpPr>
          <p:nvPr>
            <p:ph sz="half" idx="14"/>
          </p:nvPr>
        </p:nvSpPr>
        <p:spPr>
          <a:xfrm>
            <a:off x="5486400" y="2686109"/>
            <a:ext cx="2743200" cy="2000249"/>
          </a:xfrm>
        </p:spPr>
        <p:txBody>
          <a:bodyPr lIns="274320" tIns="0" rIns="182880">
            <a:normAutofit/>
          </a:bodyPr>
          <a:lstStyle>
            <a:lvl1pPr>
              <a:lnSpc>
                <a:spcPts val="2000"/>
              </a:lnSpc>
              <a:defRPr sz="1800">
                <a:solidFill>
                  <a:schemeClr val="tx1">
                    <a:lumMod val="95000"/>
                    <a:lumOff val="5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5" name="Content Placeholder 2"/>
          <p:cNvSpPr>
            <a:spLocks noGrp="1"/>
          </p:cNvSpPr>
          <p:nvPr>
            <p:ph sz="half" idx="15"/>
          </p:nvPr>
        </p:nvSpPr>
        <p:spPr>
          <a:xfrm>
            <a:off x="-76200" y="1257300"/>
            <a:ext cx="2743200" cy="1428750"/>
          </a:xfrm>
        </p:spPr>
        <p:txBody>
          <a:bodyPr>
            <a:noAutofit/>
          </a:bodyPr>
          <a:lstStyle>
            <a:lvl1pPr>
              <a:defRPr sz="2000">
                <a:solidFill>
                  <a:schemeClr val="tx1">
                    <a:lumMod val="95000"/>
                    <a:lumOff val="5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6" name="Content Placeholder 3"/>
          <p:cNvSpPr>
            <a:spLocks noGrp="1"/>
          </p:cNvSpPr>
          <p:nvPr>
            <p:ph sz="half" idx="16"/>
          </p:nvPr>
        </p:nvSpPr>
        <p:spPr>
          <a:xfrm>
            <a:off x="2743200" y="1257300"/>
            <a:ext cx="2667000" cy="1428750"/>
          </a:xfrm>
        </p:spPr>
        <p:txBody>
          <a:bodyPr>
            <a:normAutofit/>
          </a:bodyPr>
          <a:lstStyle>
            <a:lvl1pPr>
              <a:defRPr sz="2000">
                <a:solidFill>
                  <a:schemeClr val="tx1">
                    <a:lumMod val="95000"/>
                    <a:lumOff val="5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7" name="Content Placeholder 3"/>
          <p:cNvSpPr>
            <a:spLocks noGrp="1"/>
          </p:cNvSpPr>
          <p:nvPr>
            <p:ph sz="half" idx="17"/>
          </p:nvPr>
        </p:nvSpPr>
        <p:spPr>
          <a:xfrm>
            <a:off x="5486400" y="1257300"/>
            <a:ext cx="2743200" cy="1428750"/>
          </a:xfrm>
        </p:spPr>
        <p:txBody>
          <a:bodyPr>
            <a:normAutofit/>
          </a:bodyPr>
          <a:lstStyle>
            <a:lvl1pPr>
              <a:defRPr sz="2000">
                <a:solidFill>
                  <a:schemeClr val="tx1">
                    <a:lumMod val="95000"/>
                    <a:lumOff val="5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9" name="Title 18"/>
          <p:cNvSpPr>
            <a:spLocks noGrp="1"/>
          </p:cNvSpPr>
          <p:nvPr>
            <p:ph type="title"/>
          </p:nvPr>
        </p:nvSpPr>
        <p:spPr>
          <a:xfrm>
            <a:off x="76200" y="114301"/>
            <a:ext cx="7620000" cy="536972"/>
          </a:xfrm>
        </p:spPr>
        <p:txBody>
          <a:bodyPr/>
          <a:lstStyle>
            <a:lvl1pPr>
              <a:defRPr>
                <a:ln w="12700">
                  <a:solidFill>
                    <a:schemeClr val="tx1">
                      <a:lumMod val="95000"/>
                      <a:lumOff val="5000"/>
                    </a:schemeClr>
                  </a:solidFill>
                  <a:prstDash val="solid"/>
                </a:ln>
                <a:solidFill>
                  <a:schemeClr val="bg1">
                    <a:lumMod val="95000"/>
                  </a:schemeClr>
                </a:solidFill>
              </a:defRPr>
            </a:lvl1pPr>
          </a:lstStyle>
          <a:p>
            <a:r>
              <a:rPr lang="en-US" dirty="0"/>
              <a:t>Click to edit Master title style</a:t>
            </a:r>
          </a:p>
        </p:txBody>
      </p:sp>
    </p:spTree>
    <p:extLst>
      <p:ext uri="{BB962C8B-B14F-4D97-AF65-F5344CB8AC3E}">
        <p14:creationId xmlns:p14="http://schemas.microsoft.com/office/powerpoint/2010/main" val="7008854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Two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solidFill>
                  <a:prstClr val="white"/>
                </a:solidFill>
              </a:rPr>
              <a:t>Copyright 2010</a:t>
            </a:r>
            <a:endParaRPr lang="en-US" dirty="0">
              <a:solidFill>
                <a:prstClr val="white"/>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prstClr val="white"/>
                </a:solidFill>
              </a:rPr>
              <a:pPr/>
              <a:t>‹#›</a:t>
            </a:fld>
            <a:endParaRPr lang="en-US" dirty="0">
              <a:solidFill>
                <a:prstClr val="white"/>
              </a:solidFill>
            </a:endParaRPr>
          </a:p>
        </p:txBody>
      </p:sp>
      <p:sp>
        <p:nvSpPr>
          <p:cNvPr id="5" name="Content Placeholder 2"/>
          <p:cNvSpPr>
            <a:spLocks noGrp="1"/>
          </p:cNvSpPr>
          <p:nvPr>
            <p:ph sz="half" idx="1"/>
          </p:nvPr>
        </p:nvSpPr>
        <p:spPr>
          <a:xfrm>
            <a:off x="1017638" y="857250"/>
            <a:ext cx="3429000" cy="1371600"/>
          </a:xfrm>
        </p:spPr>
        <p:txBody>
          <a:bodyP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6" name="Content Placeholder 3"/>
          <p:cNvSpPr>
            <a:spLocks noGrp="1"/>
          </p:cNvSpPr>
          <p:nvPr>
            <p:ph sz="half" idx="2"/>
          </p:nvPr>
        </p:nvSpPr>
        <p:spPr>
          <a:xfrm>
            <a:off x="4572000" y="914454"/>
            <a:ext cx="3810000" cy="1543049"/>
          </a:xfrm>
        </p:spPr>
        <p:txBody>
          <a:bodyPr>
            <a:normAutofit/>
          </a:bodyPr>
          <a:lstStyle>
            <a:lvl1pPr marL="0" indent="0" algn="l">
              <a:buFontTx/>
              <a:buNone/>
              <a:defRPr sz="1400" b="1">
                <a:solidFill>
                  <a:schemeClr val="bg1"/>
                </a:solidFill>
              </a:defRPr>
            </a:lvl1pPr>
            <a:lvl2pPr marL="0" indent="0" algn="l">
              <a:buFontTx/>
              <a:buNone/>
              <a:defRPr sz="1200">
                <a:solidFill>
                  <a:schemeClr val="bg1"/>
                </a:solidFill>
              </a:defRPr>
            </a:lvl2pPr>
            <a:lvl3pPr marL="0" indent="0" algn="l">
              <a:buFontTx/>
              <a:buNone/>
              <a:defRPr sz="1200">
                <a:solidFill>
                  <a:schemeClr val="bg1"/>
                </a:solidFill>
              </a:defRPr>
            </a:lvl3pPr>
            <a:lvl4pPr marL="0" indent="0" algn="l">
              <a:buFontTx/>
              <a:buNone/>
              <a:defRPr sz="1200">
                <a:solidFill>
                  <a:schemeClr val="bg1"/>
                </a:solidFill>
              </a:defRPr>
            </a:lvl4pPr>
            <a:lvl5pPr marL="0" indent="0" algn="l">
              <a:buFontTx/>
              <a:buNone/>
              <a:defRPr sz="12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Level 2</a:t>
            </a:r>
          </a:p>
          <a:p>
            <a:pPr lvl="2"/>
            <a:r>
              <a:rPr lang="en-US" dirty="0"/>
              <a:t>Level 3</a:t>
            </a:r>
          </a:p>
          <a:p>
            <a:pPr lvl="3"/>
            <a:r>
              <a:rPr lang="en-US" dirty="0"/>
              <a:t>Level 4</a:t>
            </a:r>
          </a:p>
          <a:p>
            <a:pPr lvl="4"/>
            <a:r>
              <a:rPr lang="en-US" dirty="0"/>
              <a:t>Level 5</a:t>
            </a:r>
          </a:p>
        </p:txBody>
      </p:sp>
      <p:sp>
        <p:nvSpPr>
          <p:cNvPr id="9" name="Content Placeholder 2"/>
          <p:cNvSpPr>
            <a:spLocks noGrp="1"/>
          </p:cNvSpPr>
          <p:nvPr>
            <p:ph sz="half" idx="14"/>
          </p:nvPr>
        </p:nvSpPr>
        <p:spPr>
          <a:xfrm>
            <a:off x="4778477" y="2628900"/>
            <a:ext cx="3429000" cy="1485900"/>
          </a:xfrm>
        </p:spPr>
        <p:txBody>
          <a:bodyP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0" name="Content Placeholder 3"/>
          <p:cNvSpPr>
            <a:spLocks noGrp="1"/>
          </p:cNvSpPr>
          <p:nvPr>
            <p:ph sz="half" idx="15"/>
          </p:nvPr>
        </p:nvSpPr>
        <p:spPr>
          <a:xfrm>
            <a:off x="990600" y="2171700"/>
            <a:ext cx="3429000" cy="2286000"/>
          </a:xfrm>
        </p:spPr>
        <p:txBody>
          <a:bodyPr>
            <a:normAutofit/>
          </a:bodyPr>
          <a:lstStyle>
            <a:lvl1pPr marL="0" indent="0">
              <a:buFontTx/>
              <a:buNone/>
              <a:defRPr sz="1400" b="1">
                <a:solidFill>
                  <a:schemeClr val="bg1"/>
                </a:solidFill>
              </a:defRPr>
            </a:lvl1pPr>
            <a:lvl2pPr marL="0" indent="0">
              <a:buFontTx/>
              <a:buNone/>
              <a:defRPr sz="1200">
                <a:solidFill>
                  <a:schemeClr val="bg1"/>
                </a:solidFill>
              </a:defRPr>
            </a:lvl2pPr>
            <a:lvl3pPr marL="0" indent="0">
              <a:buFontTx/>
              <a:buNone/>
              <a:defRPr sz="1200">
                <a:solidFill>
                  <a:schemeClr val="bg1"/>
                </a:solidFill>
              </a:defRPr>
            </a:lvl3pPr>
            <a:lvl4pPr marL="0" indent="0">
              <a:buFontTx/>
              <a:buNone/>
              <a:defRPr sz="1200">
                <a:solidFill>
                  <a:schemeClr val="bg1"/>
                </a:solidFill>
              </a:defRPr>
            </a:lvl4pPr>
            <a:lvl5pPr marL="0" indent="0">
              <a:buFontTx/>
              <a:buNone/>
              <a:defRPr sz="12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Level 2</a:t>
            </a:r>
          </a:p>
          <a:p>
            <a:pPr lvl="2"/>
            <a:r>
              <a:rPr lang="en-US" dirty="0"/>
              <a:t>Level 3</a:t>
            </a:r>
          </a:p>
          <a:p>
            <a:pPr lvl="3"/>
            <a:r>
              <a:rPr lang="en-US" dirty="0"/>
              <a:t>Level 4</a:t>
            </a:r>
          </a:p>
          <a:p>
            <a:pPr lvl="4"/>
            <a:r>
              <a:rPr lang="en-US" dirty="0"/>
              <a:t>Level 5</a:t>
            </a:r>
          </a:p>
        </p:txBody>
      </p:sp>
      <p:sp>
        <p:nvSpPr>
          <p:cNvPr id="11" name="Title 10"/>
          <p:cNvSpPr>
            <a:spLocks noGrp="1"/>
          </p:cNvSpPr>
          <p:nvPr>
            <p:ph type="title"/>
          </p:nvPr>
        </p:nvSpPr>
        <p:spPr>
          <a:xfrm>
            <a:off x="76200" y="114301"/>
            <a:ext cx="7620000" cy="536972"/>
          </a:xfrm>
        </p:spPr>
        <p:txBody>
          <a:bodyPr/>
          <a:lstStyle/>
          <a:p>
            <a:r>
              <a:rPr lang="en-US" dirty="0"/>
              <a:t>Click to edit Master title style</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7150"/>
            <a:ext cx="9144000" cy="5143500"/>
          </a:xfrm>
          <a:prstGeom prst="rect">
            <a:avLst/>
          </a:prstGeom>
        </p:spPr>
      </p:pic>
    </p:spTree>
    <p:extLst>
      <p:ext uri="{BB962C8B-B14F-4D97-AF65-F5344CB8AC3E}">
        <p14:creationId xmlns:p14="http://schemas.microsoft.com/office/powerpoint/2010/main" val="215514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77"/>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55C14F9-46C3-473E-B00A-BCE9CB376697}" type="datetimeFigureOut">
              <a:rPr lang="en-US" smtClean="0">
                <a:solidFill>
                  <a:prstClr val="black">
                    <a:tint val="75000"/>
                  </a:prstClr>
                </a:solidFill>
              </a:rPr>
              <a:pPr/>
              <a:t>4/19/2020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EE09C3-3A53-4AB0-9926-1567310F8A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37931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questions contact">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5791200" y="1143001"/>
            <a:ext cx="3048000" cy="3223022"/>
          </a:xfrm>
        </p:spPr>
        <p:txBody>
          <a:bodyPr/>
          <a:lstStyle>
            <a:lvl1pPr marL="0" indent="0">
              <a:lnSpc>
                <a:spcPts val="1600"/>
              </a:lnSpc>
              <a:buNone/>
              <a:defRPr sz="140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2" name="Slide Number Placeholder 11"/>
          <p:cNvSpPr>
            <a:spLocks noGrp="1"/>
          </p:cNvSpPr>
          <p:nvPr>
            <p:ph type="sldNum" sz="quarter" idx="14"/>
          </p:nvPr>
        </p:nvSpPr>
        <p:spPr/>
        <p:txBody>
          <a:bodyPr/>
          <a:lstStyle/>
          <a:p>
            <a:fld id="{81582BD6-FC20-4557-852B-8433F8572D30}" type="slidenum">
              <a:rPr lang="en-US" smtClean="0">
                <a:solidFill>
                  <a:prstClr val="white"/>
                </a:solidFill>
              </a:rPr>
              <a:pPr/>
              <a:t>‹#›</a:t>
            </a:fld>
            <a:endParaRPr lang="en-US" dirty="0">
              <a:solidFill>
                <a:prstClr val="white"/>
              </a:solidFill>
            </a:endParaRPr>
          </a:p>
        </p:txBody>
      </p:sp>
      <p:sp>
        <p:nvSpPr>
          <p:cNvPr id="13" name="Footer Placeholder 12"/>
          <p:cNvSpPr>
            <a:spLocks noGrp="1"/>
          </p:cNvSpPr>
          <p:nvPr>
            <p:ph type="ftr" sz="quarter" idx="15"/>
          </p:nvPr>
        </p:nvSpPr>
        <p:spPr/>
        <p:txBody>
          <a:bodyPr/>
          <a:lstStyle/>
          <a:p>
            <a:r>
              <a:rPr lang="en-US">
                <a:solidFill>
                  <a:prstClr val="white"/>
                </a:solidFill>
              </a:rPr>
              <a:t>Copyright 2010</a:t>
            </a:r>
            <a:endParaRPr lang="en-US" dirty="0">
              <a:solidFill>
                <a:prstClr val="white"/>
              </a:solidFill>
            </a:endParaRPr>
          </a:p>
        </p:txBody>
      </p:sp>
      <p:sp>
        <p:nvSpPr>
          <p:cNvPr id="14" name="Title 13"/>
          <p:cNvSpPr>
            <a:spLocks noGrp="1"/>
          </p:cNvSpPr>
          <p:nvPr>
            <p:ph type="title"/>
          </p:nvPr>
        </p:nvSpPr>
        <p:spPr/>
        <p:txBody>
          <a:bodyPr>
            <a:normAutofit/>
          </a:bodyPr>
          <a:lstStyle>
            <a:lvl1pPr algn="ctr" defTabSz="914400" rtl="0" eaLnBrk="1" latinLnBrk="0" hangingPunct="1">
              <a:spcBef>
                <a:spcPct val="0"/>
              </a:spcBef>
              <a:buNone/>
              <a:defRPr lang="en-US" sz="4000" b="1" kern="1200" dirty="0">
                <a:solidFill>
                  <a:schemeClr val="bg1">
                    <a:lumMod val="95000"/>
                  </a:schemeClr>
                </a:solidFill>
                <a:latin typeface="+mj-lt"/>
                <a:ea typeface="+mj-ea"/>
                <a:cs typeface="+mj-cs"/>
              </a:defRPr>
            </a:lvl1pPr>
          </a:lstStyle>
          <a:p>
            <a:r>
              <a:rPr lang="en-US" dirty="0"/>
              <a:t>Click to edit Master title style</a:t>
            </a:r>
          </a:p>
        </p:txBody>
      </p:sp>
      <p:sp>
        <p:nvSpPr>
          <p:cNvPr id="8" name="Text Placeholder 10"/>
          <p:cNvSpPr>
            <a:spLocks noGrp="1"/>
          </p:cNvSpPr>
          <p:nvPr>
            <p:ph type="body" sz="quarter" idx="13"/>
          </p:nvPr>
        </p:nvSpPr>
        <p:spPr>
          <a:xfrm>
            <a:off x="762000" y="685800"/>
            <a:ext cx="7620000" cy="342900"/>
          </a:xfrm>
        </p:spPr>
        <p:txBody>
          <a:bodyPr>
            <a:normAutofit/>
          </a:bodyPr>
          <a:lstStyle>
            <a:lvl1pPr algn="ctr">
              <a:buFontTx/>
              <a:buNone/>
              <a:defRPr sz="2000">
                <a:solidFill>
                  <a:schemeClr val="tx1">
                    <a:lumMod val="95000"/>
                    <a:lumOff val="5000"/>
                  </a:schemeClr>
                </a:solidFill>
              </a:defRPr>
            </a:lvl1pPr>
          </a:lstStyle>
          <a:p>
            <a:pPr lvl="0"/>
            <a:r>
              <a:rPr lang="en-US" dirty="0"/>
              <a:t>Click to edit Master text styles</a:t>
            </a:r>
          </a:p>
        </p:txBody>
      </p:sp>
    </p:spTree>
    <p:extLst>
      <p:ext uri="{BB962C8B-B14F-4D97-AF65-F5344CB8AC3E}">
        <p14:creationId xmlns:p14="http://schemas.microsoft.com/office/powerpoint/2010/main" val="30059977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solidFill>
                  <a:prstClr val="white"/>
                </a:solidFill>
              </a:rPr>
              <a:t>Copyright 2010</a:t>
            </a:r>
            <a:endParaRPr lang="en-US" dirty="0">
              <a:solidFill>
                <a:prstClr val="white"/>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prstClr val="white"/>
                </a:solidFill>
              </a:rPr>
              <a:pPr/>
              <a:t>‹#›</a:t>
            </a:fld>
            <a:endParaRPr lang="en-US" dirty="0">
              <a:solidFill>
                <a:prstClr val="white"/>
              </a:solidFill>
            </a:endParaRPr>
          </a:p>
        </p:txBody>
      </p:sp>
      <p:sp>
        <p:nvSpPr>
          <p:cNvPr id="9" name="Text Placeholder 8"/>
          <p:cNvSpPr>
            <a:spLocks noGrp="1"/>
          </p:cNvSpPr>
          <p:nvPr>
            <p:ph type="body" sz="quarter" idx="15"/>
          </p:nvPr>
        </p:nvSpPr>
        <p:spPr>
          <a:xfrm>
            <a:off x="2743200" y="2514600"/>
            <a:ext cx="6324600" cy="628650"/>
          </a:xfrm>
        </p:spPr>
        <p:txBody>
          <a:bodyPr>
            <a:normAutofit/>
          </a:bodyPr>
          <a:lstStyle>
            <a:lvl1pPr marL="57150" indent="0">
              <a:buFontTx/>
              <a:buNone/>
              <a:defRPr sz="1800" baseline="0">
                <a:solidFill>
                  <a:schemeClr val="tx1">
                    <a:lumMod val="95000"/>
                    <a:lumOff val="5000"/>
                  </a:schemeClr>
                </a:solidFill>
              </a:defRPr>
            </a:lvl1pPr>
          </a:lstStyle>
          <a:p>
            <a:pPr lvl="0"/>
            <a:r>
              <a:rPr lang="en-US" dirty="0"/>
              <a:t>Click to edit Master text styles</a:t>
            </a:r>
          </a:p>
        </p:txBody>
      </p:sp>
      <p:sp>
        <p:nvSpPr>
          <p:cNvPr id="7" name="Title 6"/>
          <p:cNvSpPr>
            <a:spLocks noGrp="1"/>
          </p:cNvSpPr>
          <p:nvPr>
            <p:ph type="title"/>
          </p:nvPr>
        </p:nvSpPr>
        <p:spPr/>
        <p:txBody>
          <a:bodyPr/>
          <a:lstStyle/>
          <a:p>
            <a:r>
              <a:rPr lang="en-US"/>
              <a:t>Click to edit Master title style</a:t>
            </a:r>
          </a:p>
        </p:txBody>
      </p:sp>
      <p:sp>
        <p:nvSpPr>
          <p:cNvPr id="12" name="Text Placeholder 8"/>
          <p:cNvSpPr>
            <a:spLocks noGrp="1"/>
          </p:cNvSpPr>
          <p:nvPr>
            <p:ph type="body" sz="quarter" idx="16"/>
          </p:nvPr>
        </p:nvSpPr>
        <p:spPr>
          <a:xfrm>
            <a:off x="3048000" y="1257300"/>
            <a:ext cx="6324600" cy="628650"/>
          </a:xfrm>
        </p:spPr>
        <p:txBody>
          <a:bodyPr>
            <a:normAutofit/>
          </a:bodyPr>
          <a:lstStyle>
            <a:lvl1pPr marL="57150" indent="0">
              <a:buFontTx/>
              <a:buNone/>
              <a:defRPr sz="1800" baseline="0">
                <a:solidFill>
                  <a:schemeClr val="tx1">
                    <a:lumMod val="95000"/>
                    <a:lumOff val="5000"/>
                  </a:schemeClr>
                </a:solidFill>
              </a:defRPr>
            </a:lvl1pPr>
          </a:lstStyle>
          <a:p>
            <a:pPr lvl="0"/>
            <a:r>
              <a:rPr lang="en-US" dirty="0"/>
              <a:t>Click to edit Master text styles</a:t>
            </a:r>
          </a:p>
        </p:txBody>
      </p:sp>
      <p:sp>
        <p:nvSpPr>
          <p:cNvPr id="14" name="Text Placeholder 8"/>
          <p:cNvSpPr>
            <a:spLocks noGrp="1"/>
          </p:cNvSpPr>
          <p:nvPr>
            <p:ph type="body" sz="quarter" idx="17"/>
          </p:nvPr>
        </p:nvSpPr>
        <p:spPr>
          <a:xfrm>
            <a:off x="2895600" y="1885950"/>
            <a:ext cx="6324600" cy="628650"/>
          </a:xfrm>
        </p:spPr>
        <p:txBody>
          <a:bodyPr>
            <a:normAutofit/>
          </a:bodyPr>
          <a:lstStyle>
            <a:lvl1pPr marL="57150" indent="0">
              <a:buFontTx/>
              <a:buNone/>
              <a:defRPr sz="1800" baseline="0">
                <a:solidFill>
                  <a:schemeClr val="tx1">
                    <a:lumMod val="95000"/>
                    <a:lumOff val="5000"/>
                  </a:schemeClr>
                </a:solidFill>
              </a:defRPr>
            </a:lvl1pPr>
          </a:lstStyle>
          <a:p>
            <a:pPr lvl="0"/>
            <a:r>
              <a:rPr lang="en-US" dirty="0"/>
              <a:t>Click to edit Master text styles</a:t>
            </a:r>
          </a:p>
        </p:txBody>
      </p:sp>
      <p:sp>
        <p:nvSpPr>
          <p:cNvPr id="15" name="Text Placeholder 8"/>
          <p:cNvSpPr>
            <a:spLocks noGrp="1"/>
          </p:cNvSpPr>
          <p:nvPr>
            <p:ph type="body" sz="quarter" idx="18"/>
          </p:nvPr>
        </p:nvSpPr>
        <p:spPr>
          <a:xfrm>
            <a:off x="2590800" y="3143250"/>
            <a:ext cx="6324600" cy="628650"/>
          </a:xfrm>
        </p:spPr>
        <p:txBody>
          <a:bodyPr>
            <a:normAutofit/>
          </a:bodyPr>
          <a:lstStyle>
            <a:lvl1pPr marL="57150" indent="0">
              <a:buFontTx/>
              <a:buNone/>
              <a:defRPr sz="1800" baseline="0">
                <a:solidFill>
                  <a:schemeClr val="tx1">
                    <a:lumMod val="95000"/>
                    <a:lumOff val="5000"/>
                  </a:schemeClr>
                </a:solidFill>
              </a:defRPr>
            </a:lvl1pPr>
          </a:lstStyle>
          <a:p>
            <a:pPr lvl="0"/>
            <a:r>
              <a:rPr lang="en-US" dirty="0"/>
              <a:t>Click to edit Master text styles</a:t>
            </a:r>
          </a:p>
        </p:txBody>
      </p:sp>
      <p:sp>
        <p:nvSpPr>
          <p:cNvPr id="16" name="Text Placeholder 8"/>
          <p:cNvSpPr>
            <a:spLocks noGrp="1"/>
          </p:cNvSpPr>
          <p:nvPr>
            <p:ph type="body" sz="quarter" idx="19"/>
          </p:nvPr>
        </p:nvSpPr>
        <p:spPr>
          <a:xfrm>
            <a:off x="2438400" y="3771900"/>
            <a:ext cx="6324600" cy="628650"/>
          </a:xfrm>
        </p:spPr>
        <p:txBody>
          <a:bodyPr>
            <a:normAutofit/>
          </a:bodyPr>
          <a:lstStyle>
            <a:lvl1pPr marL="57150" indent="0">
              <a:buFontTx/>
              <a:buNone/>
              <a:defRPr sz="1800" baseline="0">
                <a:solidFill>
                  <a:schemeClr val="tx1">
                    <a:lumMod val="95000"/>
                    <a:lumOff val="5000"/>
                  </a:schemeClr>
                </a:solidFill>
              </a:defRPr>
            </a:lvl1pPr>
          </a:lstStyle>
          <a:p>
            <a:pPr lvl="0"/>
            <a:r>
              <a:rPr lang="en-US" dirty="0"/>
              <a:t>Click to edit Master text styles</a:t>
            </a:r>
          </a:p>
        </p:txBody>
      </p:sp>
      <p:sp>
        <p:nvSpPr>
          <p:cNvPr id="13" name="Text Placeholder 10"/>
          <p:cNvSpPr>
            <a:spLocks noGrp="1"/>
          </p:cNvSpPr>
          <p:nvPr>
            <p:ph type="body" sz="quarter" idx="13"/>
          </p:nvPr>
        </p:nvSpPr>
        <p:spPr>
          <a:xfrm>
            <a:off x="457200" y="800100"/>
            <a:ext cx="7620000" cy="342900"/>
          </a:xfrm>
        </p:spPr>
        <p:txBody>
          <a:bodyPr>
            <a:normAutofit/>
          </a:bodyPr>
          <a:lstStyle>
            <a:lvl1pPr algn="ctr">
              <a:buFontTx/>
              <a:buNone/>
              <a:defRPr sz="2400"/>
            </a:lvl1pPr>
          </a:lstStyle>
          <a:p>
            <a:pPr lvl="0"/>
            <a:r>
              <a:rPr lang="en-US" dirty="0"/>
              <a:t>Click to edit Master text styles</a:t>
            </a:r>
          </a:p>
        </p:txBody>
      </p:sp>
    </p:spTree>
    <p:extLst>
      <p:ext uri="{BB962C8B-B14F-4D97-AF65-F5344CB8AC3E}">
        <p14:creationId xmlns:p14="http://schemas.microsoft.com/office/powerpoint/2010/main" val="27280077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4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55C14F9-46C3-473E-B00A-BCE9CB376697}" type="datetimeFigureOut">
              <a:rPr lang="en-US" smtClean="0">
                <a:solidFill>
                  <a:prstClr val="black">
                    <a:tint val="75000"/>
                  </a:prstClr>
                </a:solidFill>
              </a:rPr>
              <a:pPr/>
              <a:t>4/19/2020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EE09C3-3A53-4AB0-9926-1567310F8A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77078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lumMod val="95000"/>
                  </a:schemeClr>
                </a:solidFill>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5C14F9-46C3-473E-B00A-BCE9CB376697}" type="datetimeFigureOut">
              <a:rPr lang="en-US" smtClean="0">
                <a:solidFill>
                  <a:prstClr val="black">
                    <a:tint val="75000"/>
                  </a:prstClr>
                </a:solidFill>
              </a:rPr>
              <a:pPr/>
              <a:t>4/19/2020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EE09C3-3A53-4AB0-9926-1567310F8A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53565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55C14F9-46C3-473E-B00A-BCE9CB376697}" type="datetimeFigureOut">
              <a:rPr lang="en-US" smtClean="0">
                <a:solidFill>
                  <a:prstClr val="black">
                    <a:tint val="75000"/>
                  </a:prstClr>
                </a:solidFill>
              </a:rPr>
              <a:pPr/>
              <a:t>4/19/2020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EE09C3-3A53-4AB0-9926-1567310F8A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94156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55C14F9-46C3-473E-B00A-BCE9CB376697}" type="datetimeFigureOut">
              <a:rPr lang="en-US" smtClean="0">
                <a:solidFill>
                  <a:prstClr val="black">
                    <a:tint val="75000"/>
                  </a:prstClr>
                </a:solidFill>
              </a:rPr>
              <a:pPr/>
              <a:t>4/19/2020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EE09C3-3A53-4AB0-9926-1567310F8A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37137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55C14F9-46C3-473E-B00A-BCE9CB376697}" type="datetimeFigureOut">
              <a:rPr lang="en-US" smtClean="0">
                <a:solidFill>
                  <a:prstClr val="black">
                    <a:tint val="75000"/>
                  </a:prstClr>
                </a:solidFill>
              </a:rPr>
              <a:pPr/>
              <a:t>4/19/2020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2EE09C3-3A53-4AB0-9926-1567310F8A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80275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55C14F9-46C3-473E-B00A-BCE9CB376697}" type="datetimeFigureOut">
              <a:rPr lang="en-US" smtClean="0">
                <a:solidFill>
                  <a:prstClr val="black">
                    <a:tint val="75000"/>
                  </a:prstClr>
                </a:solidFill>
              </a:rPr>
              <a:pPr/>
              <a:t>4/19/2020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2EE09C3-3A53-4AB0-9926-1567310F8A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71342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5C14F9-46C3-473E-B00A-BCE9CB376697}" type="datetimeFigureOut">
              <a:rPr lang="en-US" smtClean="0">
                <a:solidFill>
                  <a:prstClr val="black">
                    <a:tint val="75000"/>
                  </a:prstClr>
                </a:solidFill>
              </a:rPr>
              <a:pPr/>
              <a:t>4/19/2020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2EE09C3-3A53-4AB0-9926-1567310F8A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34732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58246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80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3454024"/>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55C14F9-46C3-473E-B00A-BCE9CB376697}" type="datetimeFigureOut">
              <a:rPr lang="en-US" smtClean="0">
                <a:solidFill>
                  <a:prstClr val="black">
                    <a:tint val="75000"/>
                  </a:prstClr>
                </a:solidFill>
              </a:rPr>
              <a:pPr/>
              <a:t>4/19/2020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EE09C3-3A53-4AB0-9926-1567310F8A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90545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lumMod val="95000"/>
                  </a:schemeClr>
                </a:solidFill>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lgn="ctr">
              <a:defRPr>
                <a:solidFill>
                  <a:srgbClr val="FF0000"/>
                </a:solidFill>
                <a:cs typeface="B Titr" pitchFamily="2" charset="-78"/>
              </a:defRPr>
            </a:lvl1pPr>
          </a:lstStyle>
          <a:p>
            <a:endParaRPr lang="en-US" dirty="0"/>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EE09C3-3A53-4AB0-9926-1567310F8A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040083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2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55C14F9-46C3-473E-B00A-BCE9CB376697}" type="datetimeFigureOut">
              <a:rPr lang="en-US" smtClean="0">
                <a:solidFill>
                  <a:prstClr val="black">
                    <a:tint val="75000"/>
                  </a:prstClr>
                </a:solidFill>
              </a:rPr>
              <a:pPr/>
              <a:t>4/19/2020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EE09C3-3A53-4AB0-9926-1567310F8A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12863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5C14F9-46C3-473E-B00A-BCE9CB376697}" type="datetimeFigureOut">
              <a:rPr lang="en-US" smtClean="0">
                <a:solidFill>
                  <a:prstClr val="black">
                    <a:tint val="75000"/>
                  </a:prstClr>
                </a:solidFill>
              </a:rPr>
              <a:pPr/>
              <a:t>4/19/2020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EE09C3-3A53-4AB0-9926-1567310F8A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812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5C14F9-46C3-473E-B00A-BCE9CB376697}" type="datetimeFigureOut">
              <a:rPr lang="en-US" smtClean="0">
                <a:solidFill>
                  <a:prstClr val="black">
                    <a:tint val="75000"/>
                  </a:prstClr>
                </a:solidFill>
              </a:rPr>
              <a:pPr/>
              <a:t>4/19/2020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EE09C3-3A53-4AB0-9926-1567310F8A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67731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32"/>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55C14F9-46C3-473E-B00A-BCE9CB376697}" type="datetimeFigureOut">
              <a:rPr lang="en-US" smtClean="0">
                <a:solidFill>
                  <a:prstClr val="black">
                    <a:tint val="75000"/>
                  </a:prstClr>
                </a:solidFill>
              </a:rPr>
              <a:pPr/>
              <a:t>4/19/2020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EE09C3-3A53-4AB0-9926-1567310F8A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56700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lumMod val="95000"/>
                  </a:schemeClr>
                </a:solidFill>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5C14F9-46C3-473E-B00A-BCE9CB376697}" type="datetimeFigureOut">
              <a:rPr lang="en-US" smtClean="0">
                <a:solidFill>
                  <a:prstClr val="black">
                    <a:tint val="75000"/>
                  </a:prstClr>
                </a:solidFill>
              </a:rPr>
              <a:pPr/>
              <a:t>4/19/2020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EE09C3-3A53-4AB0-9926-1567310F8A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69116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55C14F9-46C3-473E-B00A-BCE9CB376697}" type="datetimeFigureOut">
              <a:rPr lang="en-US" smtClean="0">
                <a:solidFill>
                  <a:prstClr val="black">
                    <a:tint val="75000"/>
                  </a:prstClr>
                </a:solidFill>
              </a:rPr>
              <a:pPr/>
              <a:t>4/19/2020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EE09C3-3A53-4AB0-9926-1567310F8A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3457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55C14F9-46C3-473E-B00A-BCE9CB376697}" type="datetimeFigureOut">
              <a:rPr lang="en-US" smtClean="0">
                <a:solidFill>
                  <a:prstClr val="black">
                    <a:tint val="75000"/>
                  </a:prstClr>
                </a:solidFill>
              </a:rPr>
              <a:pPr/>
              <a:t>4/19/2020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EE09C3-3A53-4AB0-9926-1567310F8A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22368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55C14F9-46C3-473E-B00A-BCE9CB376697}" type="datetimeFigureOut">
              <a:rPr lang="en-US" smtClean="0">
                <a:solidFill>
                  <a:prstClr val="black">
                    <a:tint val="75000"/>
                  </a:prstClr>
                </a:solidFill>
              </a:rPr>
              <a:pPr/>
              <a:t>4/19/2020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2EE09C3-3A53-4AB0-9926-1567310F8A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10000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55C14F9-46C3-473E-B00A-BCE9CB376697}" type="datetimeFigureOut">
              <a:rPr lang="en-US" smtClean="0">
                <a:solidFill>
                  <a:prstClr val="black">
                    <a:tint val="75000"/>
                  </a:prstClr>
                </a:solidFill>
              </a:rPr>
              <a:pPr/>
              <a:t>4/19/2020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2EE09C3-3A53-4AB0-9926-1567310F8A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69949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5C14F9-46C3-473E-B00A-BCE9CB376697}" type="datetimeFigureOut">
              <a:rPr lang="en-US" smtClean="0">
                <a:solidFill>
                  <a:prstClr val="black">
                    <a:tint val="75000"/>
                  </a:prstClr>
                </a:solidFill>
              </a:rPr>
              <a:pPr/>
              <a:t>4/19/2020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2EE09C3-3A53-4AB0-9926-1567310F8A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59320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55C14F9-46C3-473E-B00A-BCE9CB376697}" type="datetimeFigureOut">
              <a:rPr lang="en-US" smtClean="0">
                <a:solidFill>
                  <a:prstClr val="black">
                    <a:tint val="75000"/>
                  </a:prstClr>
                </a:solidFill>
              </a:rPr>
              <a:pPr/>
              <a:t>4/19/2020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EE09C3-3A53-4AB0-9926-1567310F8A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284693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58246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801"/>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345401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55C14F9-46C3-473E-B00A-BCE9CB376697}" type="datetimeFigureOut">
              <a:rPr lang="en-US" smtClean="0">
                <a:solidFill>
                  <a:prstClr val="black">
                    <a:tint val="75000"/>
                  </a:prstClr>
                </a:solidFill>
              </a:rPr>
              <a:pPr/>
              <a:t>4/19/2020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EE09C3-3A53-4AB0-9926-1567310F8A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266803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16"/>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55C14F9-46C3-473E-B00A-BCE9CB376697}" type="datetimeFigureOut">
              <a:rPr lang="en-US" smtClean="0">
                <a:solidFill>
                  <a:prstClr val="black">
                    <a:tint val="75000"/>
                  </a:prstClr>
                </a:solidFill>
              </a:rPr>
              <a:pPr/>
              <a:t>4/19/2020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EE09C3-3A53-4AB0-9926-1567310F8A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109705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5C14F9-46C3-473E-B00A-BCE9CB376697}" type="datetimeFigureOut">
              <a:rPr lang="en-US" smtClean="0">
                <a:solidFill>
                  <a:prstClr val="black">
                    <a:tint val="75000"/>
                  </a:prstClr>
                </a:solidFill>
              </a:rPr>
              <a:pPr/>
              <a:t>4/19/2020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EE09C3-3A53-4AB0-9926-1567310F8A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232080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5C14F9-46C3-473E-B00A-BCE9CB376697}" type="datetimeFigureOut">
              <a:rPr lang="en-US" smtClean="0">
                <a:solidFill>
                  <a:prstClr val="black">
                    <a:tint val="75000"/>
                  </a:prstClr>
                </a:solidFill>
              </a:rPr>
              <a:pPr/>
              <a:t>4/19/2020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EE09C3-3A53-4AB0-9926-1567310F8A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599773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5"/>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55C14F9-46C3-473E-B00A-BCE9CB376697}" type="datetimeFigureOut">
              <a:rPr lang="en-US" smtClean="0">
                <a:solidFill>
                  <a:prstClr val="black">
                    <a:tint val="75000"/>
                  </a:prstClr>
                </a:solidFill>
              </a:rPr>
              <a:pPr/>
              <a:t>4/19/2020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EE09C3-3A53-4AB0-9926-1567310F8A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73322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lumMod val="95000"/>
                  </a:schemeClr>
                </a:solidFill>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5C14F9-46C3-473E-B00A-BCE9CB376697}" type="datetimeFigureOut">
              <a:rPr lang="en-US" smtClean="0">
                <a:solidFill>
                  <a:prstClr val="black">
                    <a:tint val="75000"/>
                  </a:prstClr>
                </a:solidFill>
              </a:rPr>
              <a:pPr/>
              <a:t>4/19/2020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EE09C3-3A53-4AB0-9926-1567310F8A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793631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55C14F9-46C3-473E-B00A-BCE9CB376697}" type="datetimeFigureOut">
              <a:rPr lang="en-US" smtClean="0">
                <a:solidFill>
                  <a:prstClr val="black">
                    <a:tint val="75000"/>
                  </a:prstClr>
                </a:solidFill>
              </a:rPr>
              <a:pPr/>
              <a:t>4/19/2020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EE09C3-3A53-4AB0-9926-1567310F8A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245598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55C14F9-46C3-473E-B00A-BCE9CB376697}" type="datetimeFigureOut">
              <a:rPr lang="en-US" smtClean="0">
                <a:solidFill>
                  <a:prstClr val="black">
                    <a:tint val="75000"/>
                  </a:prstClr>
                </a:solidFill>
              </a:rPr>
              <a:pPr/>
              <a:t>4/19/2020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EE09C3-3A53-4AB0-9926-1567310F8A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542200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55C14F9-46C3-473E-B00A-BCE9CB376697}" type="datetimeFigureOut">
              <a:rPr lang="en-US" smtClean="0">
                <a:solidFill>
                  <a:prstClr val="black">
                    <a:tint val="75000"/>
                  </a:prstClr>
                </a:solidFill>
              </a:rPr>
              <a:pPr/>
              <a:t>4/19/2020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2EE09C3-3A53-4AB0-9926-1567310F8A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888310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55C14F9-46C3-473E-B00A-BCE9CB376697}" type="datetimeFigureOut">
              <a:rPr lang="en-US" smtClean="0">
                <a:solidFill>
                  <a:prstClr val="black">
                    <a:tint val="75000"/>
                  </a:prstClr>
                </a:solidFill>
              </a:rPr>
              <a:pPr/>
              <a:t>4/19/2020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2EE09C3-3A53-4AB0-9926-1567310F8A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40683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55C14F9-46C3-473E-B00A-BCE9CB376697}" type="datetimeFigureOut">
              <a:rPr lang="en-US" smtClean="0">
                <a:solidFill>
                  <a:prstClr val="black">
                    <a:tint val="75000"/>
                  </a:prstClr>
                </a:solidFill>
              </a:rPr>
              <a:pPr/>
              <a:t>4/19/2020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EE09C3-3A53-4AB0-9926-1567310F8A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959969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5C14F9-46C3-473E-B00A-BCE9CB376697}" type="datetimeFigureOut">
              <a:rPr lang="en-US" smtClean="0">
                <a:solidFill>
                  <a:prstClr val="black">
                    <a:tint val="75000"/>
                  </a:prstClr>
                </a:solidFill>
              </a:rPr>
              <a:pPr/>
              <a:t>4/19/2020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2EE09C3-3A53-4AB0-9926-1567310F8A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912817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3" y="258246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4"/>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3" y="3454009"/>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55C14F9-46C3-473E-B00A-BCE9CB376697}" type="datetimeFigureOut">
              <a:rPr lang="en-US" smtClean="0">
                <a:solidFill>
                  <a:prstClr val="black">
                    <a:tint val="75000"/>
                  </a:prstClr>
                </a:solidFill>
              </a:rPr>
              <a:pPr/>
              <a:t>4/19/2020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EE09C3-3A53-4AB0-9926-1567310F8A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304846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9"/>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55C14F9-46C3-473E-B00A-BCE9CB376697}" type="datetimeFigureOut">
              <a:rPr lang="en-US" smtClean="0">
                <a:solidFill>
                  <a:prstClr val="black">
                    <a:tint val="75000"/>
                  </a:prstClr>
                </a:solidFill>
              </a:rPr>
              <a:pPr/>
              <a:t>4/19/2020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EE09C3-3A53-4AB0-9926-1567310F8A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669886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5C14F9-46C3-473E-B00A-BCE9CB376697}" type="datetimeFigureOut">
              <a:rPr lang="en-US" smtClean="0">
                <a:solidFill>
                  <a:prstClr val="black">
                    <a:tint val="75000"/>
                  </a:prstClr>
                </a:solidFill>
              </a:rPr>
              <a:pPr/>
              <a:t>4/19/2020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EE09C3-3A53-4AB0-9926-1567310F8A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674209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5C14F9-46C3-473E-B00A-BCE9CB376697}" type="datetimeFigureOut">
              <a:rPr lang="en-US" smtClean="0">
                <a:solidFill>
                  <a:prstClr val="black">
                    <a:tint val="75000"/>
                  </a:prstClr>
                </a:solidFill>
              </a:rPr>
              <a:pPr/>
              <a:t>4/19/2020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EE09C3-3A53-4AB0-9926-1567310F8A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430765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55C14F9-46C3-473E-B00A-BCE9CB376697}" type="datetimeFigureOut">
              <a:rPr lang="en-US" smtClean="0">
                <a:solidFill>
                  <a:prstClr val="black">
                    <a:tint val="75000"/>
                  </a:prstClr>
                </a:solidFill>
              </a:rPr>
              <a:pPr/>
              <a:t>4/19/2020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EE09C3-3A53-4AB0-9926-1567310F8A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080622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lumMod val="95000"/>
                  </a:schemeClr>
                </a:solidFill>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5C14F9-46C3-473E-B00A-BCE9CB376697}" type="datetimeFigureOut">
              <a:rPr lang="en-US" smtClean="0">
                <a:solidFill>
                  <a:prstClr val="black">
                    <a:tint val="75000"/>
                  </a:prstClr>
                </a:solidFill>
              </a:rPr>
              <a:pPr/>
              <a:t>4/19/2020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EE09C3-3A53-4AB0-9926-1567310F8A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467851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55C14F9-46C3-473E-B00A-BCE9CB376697}" type="datetimeFigureOut">
              <a:rPr lang="en-US" smtClean="0">
                <a:solidFill>
                  <a:prstClr val="black">
                    <a:tint val="75000"/>
                  </a:prstClr>
                </a:solidFill>
              </a:rPr>
              <a:pPr/>
              <a:t>4/19/2020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EE09C3-3A53-4AB0-9926-1567310F8A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347640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55C14F9-46C3-473E-B00A-BCE9CB376697}" type="datetimeFigureOut">
              <a:rPr lang="en-US" smtClean="0">
                <a:solidFill>
                  <a:prstClr val="black">
                    <a:tint val="75000"/>
                  </a:prstClr>
                </a:solidFill>
              </a:rPr>
              <a:pPr/>
              <a:t>4/19/2020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EE09C3-3A53-4AB0-9926-1567310F8A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028254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55C14F9-46C3-473E-B00A-BCE9CB376697}" type="datetimeFigureOut">
              <a:rPr lang="en-US" smtClean="0">
                <a:solidFill>
                  <a:prstClr val="black">
                    <a:tint val="75000"/>
                  </a:prstClr>
                </a:solidFill>
              </a:rPr>
              <a:pPr/>
              <a:t>4/19/2020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2EE09C3-3A53-4AB0-9926-1567310F8A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39770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55C14F9-46C3-473E-B00A-BCE9CB376697}" type="datetimeFigureOut">
              <a:rPr lang="en-US" smtClean="0">
                <a:solidFill>
                  <a:prstClr val="black">
                    <a:tint val="75000"/>
                  </a:prstClr>
                </a:solidFill>
              </a:rPr>
              <a:pPr/>
              <a:t>4/19/2020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2EE09C3-3A53-4AB0-9926-1567310F8A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12485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55C14F9-46C3-473E-B00A-BCE9CB376697}" type="datetimeFigureOut">
              <a:rPr lang="en-US" smtClean="0">
                <a:solidFill>
                  <a:prstClr val="black">
                    <a:tint val="75000"/>
                  </a:prstClr>
                </a:solidFill>
              </a:rPr>
              <a:pPr/>
              <a:t>4/19/2020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2EE09C3-3A53-4AB0-9926-1567310F8A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665749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5C14F9-46C3-473E-B00A-BCE9CB376697}" type="datetimeFigureOut">
              <a:rPr lang="en-US" smtClean="0">
                <a:solidFill>
                  <a:prstClr val="black">
                    <a:tint val="75000"/>
                  </a:prstClr>
                </a:solidFill>
              </a:rPr>
              <a:pPr/>
              <a:t>4/19/2020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2EE09C3-3A53-4AB0-9926-1567310F8A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05253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582465"/>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3454003"/>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55C14F9-46C3-473E-B00A-BCE9CB376697}" type="datetimeFigureOut">
              <a:rPr lang="en-US" smtClean="0">
                <a:solidFill>
                  <a:prstClr val="black">
                    <a:tint val="75000"/>
                  </a:prstClr>
                </a:solidFill>
              </a:rPr>
              <a:pPr/>
              <a:t>4/19/2020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EE09C3-3A53-4AB0-9926-1567310F8A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207481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55C14F9-46C3-473E-B00A-BCE9CB376697}" type="datetimeFigureOut">
              <a:rPr lang="en-US" smtClean="0">
                <a:solidFill>
                  <a:prstClr val="black">
                    <a:tint val="75000"/>
                  </a:prstClr>
                </a:solidFill>
              </a:rPr>
              <a:pPr/>
              <a:t>4/19/2020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EE09C3-3A53-4AB0-9926-1567310F8A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124034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5C14F9-46C3-473E-B00A-BCE9CB376697}" type="datetimeFigureOut">
              <a:rPr lang="en-US" smtClean="0">
                <a:solidFill>
                  <a:prstClr val="black">
                    <a:tint val="75000"/>
                  </a:prstClr>
                </a:solidFill>
              </a:rPr>
              <a:pPr/>
              <a:t>4/19/2020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EE09C3-3A53-4AB0-9926-1567310F8A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851768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5C14F9-46C3-473E-B00A-BCE9CB376697}" type="datetimeFigureOut">
              <a:rPr lang="en-US" smtClean="0">
                <a:solidFill>
                  <a:prstClr val="black">
                    <a:tint val="75000"/>
                  </a:prstClr>
                </a:solidFill>
              </a:rPr>
              <a:pPr/>
              <a:t>4/19/2020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EE09C3-3A53-4AB0-9926-1567310F8A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1915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55C14F9-46C3-473E-B00A-BCE9CB376697}" type="datetimeFigureOut">
              <a:rPr lang="en-US" smtClean="0">
                <a:solidFill>
                  <a:prstClr val="black">
                    <a:tint val="75000"/>
                  </a:prstClr>
                </a:solidFill>
              </a:rPr>
              <a:pPr/>
              <a:t>4/19/2020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2EE09C3-3A53-4AB0-9926-1567310F8A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70345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5C14F9-46C3-473E-B00A-BCE9CB376697}" type="datetimeFigureOut">
              <a:rPr lang="en-US" smtClean="0">
                <a:solidFill>
                  <a:prstClr val="black">
                    <a:tint val="75000"/>
                  </a:prstClr>
                </a:solidFill>
              </a:rPr>
              <a:pPr/>
              <a:t>4/19/2020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2EE09C3-3A53-4AB0-9926-1567310F8A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090788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21" Type="http://schemas.openxmlformats.org/officeDocument/2006/relationships/image" Target="../media/image2.png"/><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image" Target="../media/image1.pn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image" Target="../media/image4.png"/><Relationship Id="rId10" Type="http://schemas.openxmlformats.org/officeDocument/2006/relationships/slideLayout" Target="../slideLayouts/slideLayout23.xml"/><Relationship Id="rId19" Type="http://schemas.openxmlformats.org/officeDocument/2006/relationships/theme" Target="../theme/theme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7.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50000"/>
              </a:schemeClr>
            </a:gs>
            <a:gs pos="57000">
              <a:schemeClr val="bg1">
                <a:lumMod val="75000"/>
              </a:schemeClr>
            </a:gs>
            <a:gs pos="66000">
              <a:schemeClr val="bg1">
                <a:lumMod val="95000"/>
              </a:schemeClr>
            </a:gs>
            <a:gs pos="100000">
              <a:schemeClr val="bg1">
                <a:lumMod val="85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C519F7B0-1768-4A9A-9FB1-4FA66ADAB924}" type="datetimeFigureOut">
              <a:rPr lang="en-US" smtClean="0"/>
              <a:pPr/>
              <a:t>4/19/2020</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653C72D-8963-4B6A-B455-3EFA1730B46B}" type="slidenum">
              <a:rPr lang="en-US" smtClean="0"/>
              <a:pPr/>
              <a:t>‹#›</a:t>
            </a:fld>
            <a:endParaRPr lang="en-US"/>
          </a:p>
        </p:txBody>
      </p:sp>
    </p:spTree>
    <p:extLst>
      <p:ext uri="{BB962C8B-B14F-4D97-AF65-F5344CB8AC3E}">
        <p14:creationId xmlns:p14="http://schemas.microsoft.com/office/powerpoint/2010/main" val="45925050"/>
      </p:ext>
    </p:extLst>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marL="0" marR="0" indent="0" algn="ctr" defTabSz="914400" rtl="0" eaLnBrk="1" fontAlgn="auto" latinLnBrk="0" hangingPunct="1">
              <a:lnSpc>
                <a:spcPct val="100000"/>
              </a:lnSpc>
              <a:spcBef>
                <a:spcPts val="0"/>
              </a:spcBef>
              <a:spcAft>
                <a:spcPts val="0"/>
              </a:spcAft>
              <a:buClrTx/>
              <a:buSzTx/>
              <a:buFontTx/>
              <a:buNone/>
              <a:tabLst/>
              <a:defRPr sz="1200">
                <a:solidFill>
                  <a:srgbClr val="FF0000"/>
                </a:solidFill>
                <a:cs typeface="B Titr" pitchFamily="2" charset="-78"/>
              </a:defRPr>
            </a:lvl1pPr>
          </a:lstStyle>
          <a:p>
            <a:endParaRPr lang="en-US" dirty="0"/>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D2EE09C3-3A53-4AB0-9926-1567310F8A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0581535"/>
      </p:ext>
    </p:extLst>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7" name="Picture 6"/>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8" name="Picture 7"/>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50000" y="114300"/>
            <a:ext cx="9144000" cy="5143500"/>
          </a:xfrm>
          <a:prstGeom prst="rect">
            <a:avLst/>
          </a:prstGeom>
        </p:spPr>
      </p:pic>
      <p:pic>
        <p:nvPicPr>
          <p:cNvPr id="10" name="Picture 9"/>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381000" y="18"/>
            <a:ext cx="2381250" cy="5143499"/>
          </a:xfrm>
          <a:prstGeom prst="rect">
            <a:avLst/>
          </a:prstGeom>
        </p:spPr>
      </p:pic>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bg1"/>
                </a:solidFill>
              </a:defRPr>
            </a:lvl1pPr>
          </a:lstStyle>
          <a:p>
            <a:r>
              <a:rPr lang="en-US" dirty="0">
                <a:solidFill>
                  <a:prstClr val="white"/>
                </a:solidFill>
              </a:rPr>
              <a:t>Copyright 2010</a:t>
            </a:r>
          </a:p>
        </p:txBody>
      </p:sp>
      <p:sp>
        <p:nvSpPr>
          <p:cNvPr id="3" name="Text Placeholder 2"/>
          <p:cNvSpPr>
            <a:spLocks noGrp="1"/>
          </p:cNvSpPr>
          <p:nvPr>
            <p:ph type="body" idx="1"/>
          </p:nvPr>
        </p:nvSpPr>
        <p:spPr>
          <a:xfrm>
            <a:off x="2057400" y="1006078"/>
            <a:ext cx="7620000" cy="38516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A5C73C5D-9F3A-4AC6-A907-7ACAD8718500}" type="datetime1">
              <a:rPr lang="en-US" smtClean="0">
                <a:solidFill>
                  <a:prstClr val="black">
                    <a:tint val="75000"/>
                  </a:prstClr>
                </a:solidFill>
              </a:rPr>
              <a:pPr/>
              <a:t>4/19/2020</a:t>
            </a:fld>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bg1"/>
                </a:solidFill>
              </a:defRPr>
            </a:lvl1pPr>
          </a:lstStyle>
          <a:p>
            <a:fld id="{7D3D4356-750F-43A5-86F1-332F9B8C8A9C}" type="slidenum">
              <a:rPr lang="en-US" smtClean="0">
                <a:solidFill>
                  <a:prstClr val="white"/>
                </a:solidFill>
              </a:rPr>
              <a:pPr/>
              <a:t>‹#›</a:t>
            </a:fld>
            <a:endParaRPr lang="en-US" dirty="0">
              <a:solidFill>
                <a:prstClr val="white"/>
              </a:solidFill>
            </a:endParaRPr>
          </a:p>
        </p:txBody>
      </p:sp>
      <p:sp>
        <p:nvSpPr>
          <p:cNvPr id="2" name="Title Placeholder 1"/>
          <p:cNvSpPr>
            <a:spLocks noGrp="1"/>
          </p:cNvSpPr>
          <p:nvPr>
            <p:ph type="title"/>
          </p:nvPr>
        </p:nvSpPr>
        <p:spPr>
          <a:xfrm>
            <a:off x="1676400" y="411958"/>
            <a:ext cx="7620000" cy="536972"/>
          </a:xfrm>
          <a:prstGeom prst="rect">
            <a:avLst/>
          </a:prstGeom>
        </p:spPr>
        <p:txBody>
          <a:bodyPr vert="horz" lIns="91440" tIns="45720" rIns="91440" bIns="45720" rtlCol="0" anchor="b">
            <a:normAutofit/>
          </a:bodyPr>
          <a:lstStyle/>
          <a:p>
            <a:r>
              <a:rPr lang="en-US" dirty="0"/>
              <a:t>Click to edit Master title style</a:t>
            </a:r>
          </a:p>
        </p:txBody>
      </p:sp>
    </p:spTree>
    <p:extLst>
      <p:ext uri="{BB962C8B-B14F-4D97-AF65-F5344CB8AC3E}">
        <p14:creationId xmlns:p14="http://schemas.microsoft.com/office/powerpoint/2010/main" val="2750444453"/>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 id="2147483747" r:id="rId14"/>
    <p:sldLayoutId id="2147483748" r:id="rId15"/>
    <p:sldLayoutId id="2147483749" r:id="rId16"/>
    <p:sldLayoutId id="2147483750" r:id="rId17"/>
    <p:sldLayoutId id="2147483751" r:id="rId18"/>
  </p:sldLayoutIdLst>
  <p:hf hdr="0" dt="0"/>
  <p:txStyles>
    <p:titleStyle>
      <a:lvl1pPr algn="ctr" defTabSz="914400" rtl="0" eaLnBrk="1" latinLnBrk="0" hangingPunct="1">
        <a:spcBef>
          <a:spcPct val="0"/>
        </a:spcBef>
        <a:buNone/>
        <a:defRPr sz="4000" b="1" kern="1200" cap="none" spc="0">
          <a:ln w="12700">
            <a:solidFill>
              <a:schemeClr val="tx1">
                <a:lumMod val="95000"/>
                <a:lumOff val="5000"/>
              </a:schemeClr>
            </a:solidFill>
            <a:prstDash val="solid"/>
          </a:ln>
          <a:solidFill>
            <a:schemeClr val="bg1">
              <a:lumMod val="95000"/>
            </a:schemeClr>
          </a:solidFill>
          <a:effectLst>
            <a:outerShdw blurRad="41275" dist="20320" dir="1800000" algn="tl" rotWithShape="0">
              <a:srgbClr val="000000">
                <a:alpha val="40000"/>
              </a:srgbClr>
            </a:outerShdw>
          </a:effectLst>
          <a:latin typeface="+mj-lt"/>
          <a:ea typeface="+mj-ea"/>
          <a:cs typeface="+mj-cs"/>
        </a:defRPr>
      </a:lvl1pPr>
    </p:titleStyle>
    <p:bodyStyle>
      <a:lvl1pPr marL="0" indent="0" algn="l" defTabSz="914400" rtl="0" eaLnBrk="1" latinLnBrk="0" hangingPunct="1">
        <a:spcBef>
          <a:spcPct val="20000"/>
        </a:spcBef>
        <a:buFontTx/>
        <a:buNone/>
        <a:defRPr sz="2000" b="0" kern="1200" cap="none" spc="0">
          <a:ln>
            <a:noFill/>
          </a:ln>
          <a:solidFill>
            <a:schemeClr val="tx1">
              <a:lumMod val="95000"/>
              <a:lumOff val="5000"/>
            </a:schemeClr>
          </a:solidFill>
          <a:effectLst/>
          <a:latin typeface="+mn-lt"/>
          <a:ea typeface="+mn-ea"/>
          <a:cs typeface="+mn-cs"/>
        </a:defRPr>
      </a:lvl1pPr>
      <a:lvl2pPr marL="0" indent="0" algn="l" defTabSz="914400" rtl="0" eaLnBrk="1" latinLnBrk="0" hangingPunct="1">
        <a:spcBef>
          <a:spcPct val="20000"/>
        </a:spcBef>
        <a:buFontTx/>
        <a:buNone/>
        <a:defRPr sz="2000" b="0" kern="1200" cap="none" spc="0">
          <a:ln>
            <a:noFill/>
          </a:ln>
          <a:solidFill>
            <a:schemeClr val="tx1">
              <a:lumMod val="95000"/>
              <a:lumOff val="5000"/>
            </a:schemeClr>
          </a:solidFill>
          <a:effectLst/>
          <a:latin typeface="+mn-lt"/>
          <a:ea typeface="+mn-ea"/>
          <a:cs typeface="+mn-cs"/>
        </a:defRPr>
      </a:lvl2pPr>
      <a:lvl3pPr marL="0" indent="0" algn="l" defTabSz="914400" rtl="0" eaLnBrk="1" latinLnBrk="0" hangingPunct="1">
        <a:spcBef>
          <a:spcPct val="20000"/>
        </a:spcBef>
        <a:buFontTx/>
        <a:buNone/>
        <a:defRPr sz="2000" b="0" kern="1200" cap="none" spc="0">
          <a:ln>
            <a:noFill/>
          </a:ln>
          <a:solidFill>
            <a:schemeClr val="tx1">
              <a:lumMod val="95000"/>
              <a:lumOff val="5000"/>
            </a:schemeClr>
          </a:solidFill>
          <a:effectLst/>
          <a:latin typeface="+mn-lt"/>
          <a:ea typeface="+mn-ea"/>
          <a:cs typeface="+mn-cs"/>
        </a:defRPr>
      </a:lvl3pPr>
      <a:lvl4pPr marL="0" indent="0" algn="l" defTabSz="914400" rtl="0" eaLnBrk="1" latinLnBrk="0" hangingPunct="1">
        <a:spcBef>
          <a:spcPct val="20000"/>
        </a:spcBef>
        <a:buFontTx/>
        <a:buNone/>
        <a:defRPr sz="2000" b="0" kern="1200" cap="none" spc="0">
          <a:ln>
            <a:noFill/>
          </a:ln>
          <a:solidFill>
            <a:schemeClr val="tx1">
              <a:lumMod val="95000"/>
              <a:lumOff val="5000"/>
            </a:schemeClr>
          </a:solidFill>
          <a:effectLst/>
          <a:latin typeface="+mn-lt"/>
          <a:ea typeface="+mn-ea"/>
          <a:cs typeface="+mn-cs"/>
        </a:defRPr>
      </a:lvl4pPr>
      <a:lvl5pPr marL="0" indent="0" algn="l" defTabSz="914400" rtl="0" eaLnBrk="1" latinLnBrk="0" hangingPunct="1">
        <a:spcBef>
          <a:spcPct val="20000"/>
        </a:spcBef>
        <a:buFontTx/>
        <a:buNone/>
        <a:defRPr sz="2000" b="0" kern="1200" cap="none" spc="0">
          <a:ln>
            <a:noFill/>
          </a:ln>
          <a:solidFill>
            <a:schemeClr val="tx1">
              <a:lumMod val="95000"/>
              <a:lumOff val="5000"/>
            </a:schemeClr>
          </a:solidFill>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55C14F9-46C3-473E-B00A-BCE9CB376697}" type="datetimeFigureOut">
              <a:rPr lang="en-US" smtClean="0">
                <a:solidFill>
                  <a:prstClr val="black">
                    <a:tint val="75000"/>
                  </a:prstClr>
                </a:solidFill>
              </a:rPr>
              <a:pPr/>
              <a:t>4/19/2020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D2EE09C3-3A53-4AB0-9926-1567310F8A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2615553"/>
      </p:ext>
    </p:extLst>
  </p:cSld>
  <p:clrMap bg1="lt1" tx1="dk1" bg2="lt2" tx2="dk2" accent1="accent1" accent2="accent2" accent3="accent3" accent4="accent4" accent5="accent5" accent6="accent6" hlink="hlink" folHlink="folHlink"/>
  <p:sldLayoutIdLst>
    <p:sldLayoutId id="2147484157" r:id="rId1"/>
    <p:sldLayoutId id="2147484158" r:id="rId2"/>
    <p:sldLayoutId id="2147484159" r:id="rId3"/>
    <p:sldLayoutId id="2147484160" r:id="rId4"/>
    <p:sldLayoutId id="2147484161" r:id="rId5"/>
    <p:sldLayoutId id="2147484162" r:id="rId6"/>
    <p:sldLayoutId id="2147484163" r:id="rId7"/>
    <p:sldLayoutId id="2147484164" r:id="rId8"/>
    <p:sldLayoutId id="2147484165" r:id="rId9"/>
    <p:sldLayoutId id="2147484166" r:id="rId10"/>
    <p:sldLayoutId id="214748416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55C14F9-46C3-473E-B00A-BCE9CB376697}" type="datetimeFigureOut">
              <a:rPr lang="en-US" smtClean="0">
                <a:solidFill>
                  <a:prstClr val="black">
                    <a:tint val="75000"/>
                  </a:prstClr>
                </a:solidFill>
              </a:rPr>
              <a:pPr/>
              <a:t>4/19/2020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D2EE09C3-3A53-4AB0-9926-1567310F8A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8753730"/>
      </p:ext>
    </p:extLst>
  </p:cSld>
  <p:clrMap bg1="lt1" tx1="dk1" bg2="lt2" tx2="dk2" accent1="accent1" accent2="accent2" accent3="accent3" accent4="accent4" accent5="accent5" accent6="accent6" hlink="hlink" folHlink="folHlink"/>
  <p:sldLayoutIdLst>
    <p:sldLayoutId id="2147484169" r:id="rId1"/>
    <p:sldLayoutId id="2147484170" r:id="rId2"/>
    <p:sldLayoutId id="2147484171" r:id="rId3"/>
    <p:sldLayoutId id="2147484172" r:id="rId4"/>
    <p:sldLayoutId id="2147484173" r:id="rId5"/>
    <p:sldLayoutId id="2147484174" r:id="rId6"/>
    <p:sldLayoutId id="2147484175" r:id="rId7"/>
    <p:sldLayoutId id="2147484176" r:id="rId8"/>
    <p:sldLayoutId id="2147484177" r:id="rId9"/>
    <p:sldLayoutId id="2147484178" r:id="rId10"/>
    <p:sldLayoutId id="21474841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55C14F9-46C3-473E-B00A-BCE9CB376697}" type="datetimeFigureOut">
              <a:rPr lang="en-US" smtClean="0">
                <a:solidFill>
                  <a:prstClr val="black">
                    <a:tint val="75000"/>
                  </a:prstClr>
                </a:solidFill>
              </a:rPr>
              <a:pPr/>
              <a:t>4/19/2020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D2EE09C3-3A53-4AB0-9926-1567310F8A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7740069"/>
      </p:ext>
    </p:extLst>
  </p:cSld>
  <p:clrMap bg1="lt1" tx1="dk1" bg2="lt2" tx2="dk2" accent1="accent1" accent2="accent2" accent3="accent3" accent4="accent4" accent5="accent5" accent6="accent6" hlink="hlink" folHlink="folHlink"/>
  <p:sldLayoutIdLst>
    <p:sldLayoutId id="2147484181" r:id="rId1"/>
    <p:sldLayoutId id="2147484182" r:id="rId2"/>
    <p:sldLayoutId id="2147484183" r:id="rId3"/>
    <p:sldLayoutId id="2147484184" r:id="rId4"/>
    <p:sldLayoutId id="2147484185" r:id="rId5"/>
    <p:sldLayoutId id="2147484186" r:id="rId6"/>
    <p:sldLayoutId id="2147484187" r:id="rId7"/>
    <p:sldLayoutId id="2147484188" r:id="rId8"/>
    <p:sldLayoutId id="2147484189" r:id="rId9"/>
    <p:sldLayoutId id="2147484190" r:id="rId10"/>
    <p:sldLayoutId id="214748419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55C14F9-46C3-473E-B00A-BCE9CB376697}" type="datetimeFigureOut">
              <a:rPr lang="en-US" smtClean="0">
                <a:solidFill>
                  <a:prstClr val="black">
                    <a:tint val="75000"/>
                  </a:prstClr>
                </a:solidFill>
              </a:rPr>
              <a:pPr/>
              <a:t>4/19/2020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D2EE09C3-3A53-4AB0-9926-1567310F8A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4907195"/>
      </p:ext>
    </p:extLst>
  </p:cSld>
  <p:clrMap bg1="lt1" tx1="dk1" bg2="lt2" tx2="dk2" accent1="accent1" accent2="accent2" accent3="accent3" accent4="accent4" accent5="accent5" accent6="accent6" hlink="hlink" folHlink="folHlink"/>
  <p:sldLayoutIdLst>
    <p:sldLayoutId id="2147484193" r:id="rId1"/>
    <p:sldLayoutId id="2147484194" r:id="rId2"/>
    <p:sldLayoutId id="2147484195" r:id="rId3"/>
    <p:sldLayoutId id="2147484196" r:id="rId4"/>
    <p:sldLayoutId id="2147484197" r:id="rId5"/>
    <p:sldLayoutId id="2147484198" r:id="rId6"/>
    <p:sldLayoutId id="2147484199" r:id="rId7"/>
    <p:sldLayoutId id="2147484200" r:id="rId8"/>
    <p:sldLayoutId id="2147484201" r:id="rId9"/>
    <p:sldLayoutId id="2147484202" r:id="rId10"/>
    <p:sldLayoutId id="214748420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image" Target="../media/image19.png"/><Relationship Id="rId7" Type="http://schemas.openxmlformats.org/officeDocument/2006/relationships/image" Target="../media/image17.gif"/><Relationship Id="rId2" Type="http://schemas.openxmlformats.org/officeDocument/2006/relationships/image" Target="../media/image18.gif"/><Relationship Id="rId1" Type="http://schemas.openxmlformats.org/officeDocument/2006/relationships/slideLayout" Target="../slideLayouts/slideLayout4.xml"/><Relationship Id="rId6" Type="http://schemas.openxmlformats.org/officeDocument/2006/relationships/slide" Target="slide6.xml"/><Relationship Id="rId5" Type="http://schemas.openxmlformats.org/officeDocument/2006/relationships/image" Target="../media/image12.png"/><Relationship Id="rId10" Type="http://schemas.openxmlformats.org/officeDocument/2006/relationships/slide" Target="slide9.xml"/><Relationship Id="rId4" Type="http://schemas.openxmlformats.org/officeDocument/2006/relationships/slide" Target="slide10.xml"/><Relationship Id="rId9" Type="http://schemas.openxmlformats.org/officeDocument/2006/relationships/slide" Target="slide7.xml"/></Relationships>
</file>

<file path=ppt/slides/_rels/slide100.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17.gif"/><Relationship Id="rId2" Type="http://schemas.openxmlformats.org/officeDocument/2006/relationships/image" Target="../media/image18.gif"/><Relationship Id="rId1" Type="http://schemas.openxmlformats.org/officeDocument/2006/relationships/slideLayout" Target="../slideLayouts/slideLayout4.xml"/><Relationship Id="rId6" Type="http://schemas.openxmlformats.org/officeDocument/2006/relationships/slide" Target="slide96.xml"/><Relationship Id="rId5" Type="http://schemas.openxmlformats.org/officeDocument/2006/relationships/image" Target="../media/image12.png"/><Relationship Id="rId4" Type="http://schemas.openxmlformats.org/officeDocument/2006/relationships/image" Target="../media/image46.jpeg"/></Relationships>
</file>

<file path=ppt/slides/_rels/slide101.xml.rels><?xml version="1.0" encoding="UTF-8" standalone="yes"?>
<Relationships xmlns="http://schemas.openxmlformats.org/package/2006/relationships"><Relationship Id="rId8" Type="http://schemas.openxmlformats.org/officeDocument/2006/relationships/slide" Target="slide96.xml"/><Relationship Id="rId3" Type="http://schemas.openxmlformats.org/officeDocument/2006/relationships/image" Target="../media/image19.png"/><Relationship Id="rId7" Type="http://schemas.openxmlformats.org/officeDocument/2006/relationships/image" Target="../media/image12.png"/><Relationship Id="rId2" Type="http://schemas.openxmlformats.org/officeDocument/2006/relationships/image" Target="../media/image18.gif"/><Relationship Id="rId1" Type="http://schemas.openxmlformats.org/officeDocument/2006/relationships/slideLayout" Target="../slideLayouts/slideLayout4.xml"/><Relationship Id="rId6" Type="http://schemas.openxmlformats.org/officeDocument/2006/relationships/slide" Target="slide98.xml"/><Relationship Id="rId5" Type="http://schemas.openxmlformats.org/officeDocument/2006/relationships/slide" Target="slide101.xml"/><Relationship Id="rId4" Type="http://schemas.openxmlformats.org/officeDocument/2006/relationships/slide" Target="slide99.xml"/><Relationship Id="rId9" Type="http://schemas.openxmlformats.org/officeDocument/2006/relationships/image" Target="../media/image17.gif"/></Relationships>
</file>

<file path=ppt/slides/_rels/slide102.xml.rels><?xml version="1.0" encoding="UTF-8" standalone="yes"?>
<Relationships xmlns="http://schemas.openxmlformats.org/package/2006/relationships"><Relationship Id="rId8" Type="http://schemas.openxmlformats.org/officeDocument/2006/relationships/slide" Target="slide114.xml"/><Relationship Id="rId3" Type="http://schemas.openxmlformats.org/officeDocument/2006/relationships/slide" Target="slide102.xml"/><Relationship Id="rId7" Type="http://schemas.openxmlformats.org/officeDocument/2006/relationships/image" Target="../media/image17.gif"/><Relationship Id="rId2" Type="http://schemas.openxmlformats.org/officeDocument/2006/relationships/slide" Target="slide96.xml"/><Relationship Id="rId1" Type="http://schemas.openxmlformats.org/officeDocument/2006/relationships/slideLayout" Target="../slideLayouts/slideLayout10.xml"/><Relationship Id="rId6" Type="http://schemas.openxmlformats.org/officeDocument/2006/relationships/slide" Target="slide5.xml"/><Relationship Id="rId5" Type="http://schemas.openxmlformats.org/officeDocument/2006/relationships/image" Target="../media/image12.png"/><Relationship Id="rId4" Type="http://schemas.openxmlformats.org/officeDocument/2006/relationships/image" Target="../media/image16.png"/><Relationship Id="rId9" Type="http://schemas.openxmlformats.org/officeDocument/2006/relationships/slide" Target="slide103.xml"/></Relationships>
</file>

<file path=ppt/slides/_rels/slide10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gif"/><Relationship Id="rId1" Type="http://schemas.openxmlformats.org/officeDocument/2006/relationships/slideLayout" Target="../slideLayouts/slideLayout4.xml"/><Relationship Id="rId6" Type="http://schemas.openxmlformats.org/officeDocument/2006/relationships/image" Target="../media/image17.gif"/><Relationship Id="rId5" Type="http://schemas.openxmlformats.org/officeDocument/2006/relationships/slide" Target="slide102.xml"/><Relationship Id="rId4" Type="http://schemas.openxmlformats.org/officeDocument/2006/relationships/image" Target="../media/image12.png"/></Relationships>
</file>

<file path=ppt/slides/_rels/slide104.xml.rels><?xml version="1.0" encoding="UTF-8" standalone="yes"?>
<Relationships xmlns="http://schemas.openxmlformats.org/package/2006/relationships"><Relationship Id="rId8" Type="http://schemas.openxmlformats.org/officeDocument/2006/relationships/slide" Target="slide109.xml"/><Relationship Id="rId3" Type="http://schemas.openxmlformats.org/officeDocument/2006/relationships/slide" Target="slide104.xml"/><Relationship Id="rId7" Type="http://schemas.openxmlformats.org/officeDocument/2006/relationships/image" Target="../media/image19.png"/><Relationship Id="rId12" Type="http://schemas.openxmlformats.org/officeDocument/2006/relationships/image" Target="../media/image17.gif"/><Relationship Id="rId2" Type="http://schemas.openxmlformats.org/officeDocument/2006/relationships/image" Target="../media/image18.gif"/><Relationship Id="rId1" Type="http://schemas.openxmlformats.org/officeDocument/2006/relationships/slideLayout" Target="../slideLayouts/slideLayout4.xml"/><Relationship Id="rId6" Type="http://schemas.openxmlformats.org/officeDocument/2006/relationships/slide" Target="slide108.xml"/><Relationship Id="rId11" Type="http://schemas.openxmlformats.org/officeDocument/2006/relationships/slide" Target="slide102.xml"/><Relationship Id="rId5" Type="http://schemas.openxmlformats.org/officeDocument/2006/relationships/slide" Target="slide107.xml"/><Relationship Id="rId10" Type="http://schemas.openxmlformats.org/officeDocument/2006/relationships/image" Target="../media/image12.png"/><Relationship Id="rId4" Type="http://schemas.openxmlformats.org/officeDocument/2006/relationships/slide" Target="slide105.xml"/><Relationship Id="rId9" Type="http://schemas.openxmlformats.org/officeDocument/2006/relationships/slide" Target="slide111.xml"/></Relationships>
</file>

<file path=ppt/slides/_rels/slide105.xml.rels><?xml version="1.0" encoding="UTF-8" standalone="yes"?>
<Relationships xmlns="http://schemas.openxmlformats.org/package/2006/relationships"><Relationship Id="rId8" Type="http://schemas.openxmlformats.org/officeDocument/2006/relationships/image" Target="../media/image17.gif"/><Relationship Id="rId3" Type="http://schemas.openxmlformats.org/officeDocument/2006/relationships/image" Target="../media/image19.png"/><Relationship Id="rId7" Type="http://schemas.openxmlformats.org/officeDocument/2006/relationships/slide" Target="slide102.xml"/><Relationship Id="rId12" Type="http://schemas.openxmlformats.org/officeDocument/2006/relationships/slide" Target="slide111.xml"/><Relationship Id="rId2" Type="http://schemas.openxmlformats.org/officeDocument/2006/relationships/image" Target="../media/image18.gif"/><Relationship Id="rId1" Type="http://schemas.openxmlformats.org/officeDocument/2006/relationships/slideLayout" Target="../slideLayouts/slideLayout4.xml"/><Relationship Id="rId6" Type="http://schemas.openxmlformats.org/officeDocument/2006/relationships/image" Target="../media/image12.png"/><Relationship Id="rId11" Type="http://schemas.openxmlformats.org/officeDocument/2006/relationships/slide" Target="slide109.xml"/><Relationship Id="rId5" Type="http://schemas.openxmlformats.org/officeDocument/2006/relationships/slide" Target="slide105.xml"/><Relationship Id="rId10" Type="http://schemas.openxmlformats.org/officeDocument/2006/relationships/slide" Target="slide108.xml"/><Relationship Id="rId4" Type="http://schemas.openxmlformats.org/officeDocument/2006/relationships/slide" Target="slide104.xml"/><Relationship Id="rId9" Type="http://schemas.openxmlformats.org/officeDocument/2006/relationships/slide" Target="slide10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8" Type="http://schemas.openxmlformats.org/officeDocument/2006/relationships/image" Target="../media/image17.gif"/><Relationship Id="rId3" Type="http://schemas.openxmlformats.org/officeDocument/2006/relationships/image" Target="../media/image19.png"/><Relationship Id="rId7" Type="http://schemas.openxmlformats.org/officeDocument/2006/relationships/slide" Target="slide102.xml"/><Relationship Id="rId12" Type="http://schemas.openxmlformats.org/officeDocument/2006/relationships/slide" Target="slide111.xml"/><Relationship Id="rId2" Type="http://schemas.openxmlformats.org/officeDocument/2006/relationships/image" Target="../media/image18.gif"/><Relationship Id="rId1" Type="http://schemas.openxmlformats.org/officeDocument/2006/relationships/slideLayout" Target="../slideLayouts/slideLayout4.xml"/><Relationship Id="rId6" Type="http://schemas.openxmlformats.org/officeDocument/2006/relationships/image" Target="../media/image12.png"/><Relationship Id="rId11" Type="http://schemas.openxmlformats.org/officeDocument/2006/relationships/slide" Target="slide109.xml"/><Relationship Id="rId5" Type="http://schemas.openxmlformats.org/officeDocument/2006/relationships/slide" Target="slide107.xml"/><Relationship Id="rId10" Type="http://schemas.openxmlformats.org/officeDocument/2006/relationships/slide" Target="slide108.xml"/><Relationship Id="rId4" Type="http://schemas.openxmlformats.org/officeDocument/2006/relationships/slide" Target="slide105.xml"/><Relationship Id="rId9" Type="http://schemas.openxmlformats.org/officeDocument/2006/relationships/slide" Target="slide104.xml"/></Relationships>
</file>

<file path=ppt/slides/_rels/slide108.xml.rels><?xml version="1.0" encoding="UTF-8" standalone="yes"?>
<Relationships xmlns="http://schemas.openxmlformats.org/package/2006/relationships"><Relationship Id="rId8" Type="http://schemas.openxmlformats.org/officeDocument/2006/relationships/image" Target="../media/image17.gif"/><Relationship Id="rId3" Type="http://schemas.openxmlformats.org/officeDocument/2006/relationships/image" Target="../media/image19.png"/><Relationship Id="rId7" Type="http://schemas.openxmlformats.org/officeDocument/2006/relationships/slide" Target="slide102.xml"/><Relationship Id="rId12" Type="http://schemas.openxmlformats.org/officeDocument/2006/relationships/slide" Target="slide111.xml"/><Relationship Id="rId2" Type="http://schemas.openxmlformats.org/officeDocument/2006/relationships/image" Target="../media/image18.gif"/><Relationship Id="rId1" Type="http://schemas.openxmlformats.org/officeDocument/2006/relationships/slideLayout" Target="../slideLayouts/slideLayout4.xml"/><Relationship Id="rId6" Type="http://schemas.openxmlformats.org/officeDocument/2006/relationships/image" Target="../media/image12.png"/><Relationship Id="rId11" Type="http://schemas.openxmlformats.org/officeDocument/2006/relationships/slide" Target="slide109.xml"/><Relationship Id="rId5" Type="http://schemas.openxmlformats.org/officeDocument/2006/relationships/slide" Target="slide108.xml"/><Relationship Id="rId10" Type="http://schemas.openxmlformats.org/officeDocument/2006/relationships/slide" Target="slide104.xml"/><Relationship Id="rId4" Type="http://schemas.openxmlformats.org/officeDocument/2006/relationships/slide" Target="slide107.xml"/><Relationship Id="rId9" Type="http://schemas.openxmlformats.org/officeDocument/2006/relationships/slide" Target="slide105.xml"/></Relationships>
</file>

<file path=ppt/slides/_rels/slide109.xml.rels><?xml version="1.0" encoding="UTF-8" standalone="yes"?>
<Relationships xmlns="http://schemas.openxmlformats.org/package/2006/relationships"><Relationship Id="rId8" Type="http://schemas.openxmlformats.org/officeDocument/2006/relationships/image" Target="../media/image17.gif"/><Relationship Id="rId3" Type="http://schemas.openxmlformats.org/officeDocument/2006/relationships/slide" Target="slide108.xml"/><Relationship Id="rId7" Type="http://schemas.openxmlformats.org/officeDocument/2006/relationships/slide" Target="slide102.xml"/><Relationship Id="rId12" Type="http://schemas.openxmlformats.org/officeDocument/2006/relationships/slide" Target="slide104.xml"/><Relationship Id="rId2" Type="http://schemas.openxmlformats.org/officeDocument/2006/relationships/image" Target="../media/image18.gif"/><Relationship Id="rId1" Type="http://schemas.openxmlformats.org/officeDocument/2006/relationships/slideLayout" Target="../slideLayouts/slideLayout4.xml"/><Relationship Id="rId6" Type="http://schemas.openxmlformats.org/officeDocument/2006/relationships/image" Target="../media/image12.png"/><Relationship Id="rId11" Type="http://schemas.openxmlformats.org/officeDocument/2006/relationships/slide" Target="slide111.xml"/><Relationship Id="rId5" Type="http://schemas.openxmlformats.org/officeDocument/2006/relationships/image" Target="../media/image19.png"/><Relationship Id="rId10" Type="http://schemas.openxmlformats.org/officeDocument/2006/relationships/slide" Target="slide105.xml"/><Relationship Id="rId4" Type="http://schemas.openxmlformats.org/officeDocument/2006/relationships/slide" Target="slide109.xml"/><Relationship Id="rId9" Type="http://schemas.openxmlformats.org/officeDocument/2006/relationships/slide" Target="slide107.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gif"/><Relationship Id="rId1" Type="http://schemas.openxmlformats.org/officeDocument/2006/relationships/slideLayout" Target="../slideLayouts/slideLayout4.xml"/><Relationship Id="rId6" Type="http://schemas.openxmlformats.org/officeDocument/2006/relationships/image" Target="../media/image17.gif"/><Relationship Id="rId5" Type="http://schemas.openxmlformats.org/officeDocument/2006/relationships/slide" Target="slide6.xml"/><Relationship Id="rId4" Type="http://schemas.openxmlformats.org/officeDocument/2006/relationships/image" Target="../media/image12.png"/></Relationships>
</file>

<file path=ppt/slides/_rels/slide1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gif"/><Relationship Id="rId1" Type="http://schemas.openxmlformats.org/officeDocument/2006/relationships/slideLayout" Target="../slideLayouts/slideLayout4.xml"/><Relationship Id="rId6" Type="http://schemas.openxmlformats.org/officeDocument/2006/relationships/image" Target="../media/image17.gif"/><Relationship Id="rId5" Type="http://schemas.openxmlformats.org/officeDocument/2006/relationships/slide" Target="slide102.xml"/><Relationship Id="rId4" Type="http://schemas.openxmlformats.org/officeDocument/2006/relationships/image" Target="../media/image12.png"/></Relationships>
</file>

<file path=ppt/slides/_rels/slide111.xml.rels><?xml version="1.0" encoding="UTF-8" standalone="yes"?>
<Relationships xmlns="http://schemas.openxmlformats.org/package/2006/relationships"><Relationship Id="rId8" Type="http://schemas.openxmlformats.org/officeDocument/2006/relationships/image" Target="../media/image17.gif"/><Relationship Id="rId3" Type="http://schemas.openxmlformats.org/officeDocument/2006/relationships/image" Target="../media/image19.png"/><Relationship Id="rId7" Type="http://schemas.openxmlformats.org/officeDocument/2006/relationships/slide" Target="slide102.xml"/><Relationship Id="rId12" Type="http://schemas.openxmlformats.org/officeDocument/2006/relationships/slide" Target="slide104.xml"/><Relationship Id="rId2" Type="http://schemas.openxmlformats.org/officeDocument/2006/relationships/image" Target="../media/image18.gif"/><Relationship Id="rId1" Type="http://schemas.openxmlformats.org/officeDocument/2006/relationships/slideLayout" Target="../slideLayouts/slideLayout4.xml"/><Relationship Id="rId6" Type="http://schemas.openxmlformats.org/officeDocument/2006/relationships/image" Target="../media/image12.png"/><Relationship Id="rId11" Type="http://schemas.openxmlformats.org/officeDocument/2006/relationships/slide" Target="slide105.xml"/><Relationship Id="rId5" Type="http://schemas.openxmlformats.org/officeDocument/2006/relationships/slide" Target="slide109.xml"/><Relationship Id="rId10" Type="http://schemas.openxmlformats.org/officeDocument/2006/relationships/slide" Target="slide107.xml"/><Relationship Id="rId4" Type="http://schemas.openxmlformats.org/officeDocument/2006/relationships/slide" Target="slide111.xml"/><Relationship Id="rId9" Type="http://schemas.openxmlformats.org/officeDocument/2006/relationships/slide" Target="slide108.xml"/></Relationships>
</file>

<file path=ppt/slides/_rels/slide112.xml.rels><?xml version="1.0" encoding="UTF-8" standalone="yes"?>
<Relationships xmlns="http://schemas.openxmlformats.org/package/2006/relationships"><Relationship Id="rId8" Type="http://schemas.openxmlformats.org/officeDocument/2006/relationships/slide" Target="slide109.xml"/><Relationship Id="rId3" Type="http://schemas.openxmlformats.org/officeDocument/2006/relationships/image" Target="../media/image19.png"/><Relationship Id="rId7" Type="http://schemas.openxmlformats.org/officeDocument/2006/relationships/slide" Target="slide111.xml"/><Relationship Id="rId12" Type="http://schemas.openxmlformats.org/officeDocument/2006/relationships/slide" Target="slide104.xml"/><Relationship Id="rId2" Type="http://schemas.openxmlformats.org/officeDocument/2006/relationships/image" Target="../media/image18.gif"/><Relationship Id="rId1" Type="http://schemas.openxmlformats.org/officeDocument/2006/relationships/slideLayout" Target="../slideLayouts/slideLayout4.xml"/><Relationship Id="rId6" Type="http://schemas.openxmlformats.org/officeDocument/2006/relationships/image" Target="../media/image17.gif"/><Relationship Id="rId11" Type="http://schemas.openxmlformats.org/officeDocument/2006/relationships/slide" Target="slide105.xml"/><Relationship Id="rId5" Type="http://schemas.openxmlformats.org/officeDocument/2006/relationships/slide" Target="slide102.xml"/><Relationship Id="rId10" Type="http://schemas.openxmlformats.org/officeDocument/2006/relationships/slide" Target="slide107.xml"/><Relationship Id="rId4" Type="http://schemas.openxmlformats.org/officeDocument/2006/relationships/image" Target="../media/image12.png"/><Relationship Id="rId9" Type="http://schemas.openxmlformats.org/officeDocument/2006/relationships/slide" Target="slide108.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8" Type="http://schemas.openxmlformats.org/officeDocument/2006/relationships/image" Target="../media/image17.gif"/><Relationship Id="rId3" Type="http://schemas.openxmlformats.org/officeDocument/2006/relationships/image" Target="../media/image16.png"/><Relationship Id="rId7" Type="http://schemas.openxmlformats.org/officeDocument/2006/relationships/slide" Target="slide5.xml"/><Relationship Id="rId2" Type="http://schemas.openxmlformats.org/officeDocument/2006/relationships/slide" Target="slide114.xml"/><Relationship Id="rId1" Type="http://schemas.openxmlformats.org/officeDocument/2006/relationships/slideLayout" Target="../slideLayouts/slideLayout10.xml"/><Relationship Id="rId6" Type="http://schemas.openxmlformats.org/officeDocument/2006/relationships/slide" Target="slide102.xml"/><Relationship Id="rId5" Type="http://schemas.openxmlformats.org/officeDocument/2006/relationships/image" Target="../media/image12.png"/><Relationship Id="rId4" Type="http://schemas.openxmlformats.org/officeDocument/2006/relationships/slide" Target="slide96.xml"/><Relationship Id="rId9" Type="http://schemas.openxmlformats.org/officeDocument/2006/relationships/slide" Target="slide115.xml"/></Relationships>
</file>

<file path=ppt/slides/_rels/slide1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gif"/><Relationship Id="rId1" Type="http://schemas.openxmlformats.org/officeDocument/2006/relationships/slideLayout" Target="../slideLayouts/slideLayout33.xml"/><Relationship Id="rId6" Type="http://schemas.openxmlformats.org/officeDocument/2006/relationships/image" Target="../media/image17.gif"/><Relationship Id="rId5" Type="http://schemas.openxmlformats.org/officeDocument/2006/relationships/slide" Target="slide114.xml"/><Relationship Id="rId4" Type="http://schemas.openxmlformats.org/officeDocument/2006/relationships/image" Target="../media/image12.png"/></Relationships>
</file>

<file path=ppt/slides/_rels/slide116.xml.rels><?xml version="1.0" encoding="UTF-8" standalone="yes"?>
<Relationships xmlns="http://schemas.openxmlformats.org/package/2006/relationships"><Relationship Id="rId8" Type="http://schemas.openxmlformats.org/officeDocument/2006/relationships/slide" Target="slide121.xml"/><Relationship Id="rId13" Type="http://schemas.openxmlformats.org/officeDocument/2006/relationships/image" Target="../media/image17.gif"/><Relationship Id="rId3" Type="http://schemas.openxmlformats.org/officeDocument/2006/relationships/slide" Target="slide116.xml"/><Relationship Id="rId7" Type="http://schemas.openxmlformats.org/officeDocument/2006/relationships/image" Target="../media/image19.png"/><Relationship Id="rId12" Type="http://schemas.openxmlformats.org/officeDocument/2006/relationships/slide" Target="slide114.xml"/><Relationship Id="rId2" Type="http://schemas.openxmlformats.org/officeDocument/2006/relationships/image" Target="../media/image18.gif"/><Relationship Id="rId1" Type="http://schemas.openxmlformats.org/officeDocument/2006/relationships/slideLayout" Target="../slideLayouts/slideLayout33.xml"/><Relationship Id="rId6" Type="http://schemas.openxmlformats.org/officeDocument/2006/relationships/slide" Target="slide120.xml"/><Relationship Id="rId11" Type="http://schemas.openxmlformats.org/officeDocument/2006/relationships/image" Target="../media/image12.png"/><Relationship Id="rId5" Type="http://schemas.openxmlformats.org/officeDocument/2006/relationships/slide" Target="slide119.xml"/><Relationship Id="rId10" Type="http://schemas.openxmlformats.org/officeDocument/2006/relationships/slide" Target="slide124.xml"/><Relationship Id="rId4" Type="http://schemas.openxmlformats.org/officeDocument/2006/relationships/slide" Target="slide117.xml"/><Relationship Id="rId9" Type="http://schemas.openxmlformats.org/officeDocument/2006/relationships/slide" Target="slide122.xml"/></Relationships>
</file>

<file path=ppt/slides/_rels/slide117.xml.rels><?xml version="1.0" encoding="UTF-8" standalone="yes"?>
<Relationships xmlns="http://schemas.openxmlformats.org/package/2006/relationships"><Relationship Id="rId8" Type="http://schemas.openxmlformats.org/officeDocument/2006/relationships/image" Target="../media/image17.gif"/><Relationship Id="rId13" Type="http://schemas.openxmlformats.org/officeDocument/2006/relationships/slide" Target="slide124.xml"/><Relationship Id="rId3" Type="http://schemas.openxmlformats.org/officeDocument/2006/relationships/image" Target="../media/image19.png"/><Relationship Id="rId7" Type="http://schemas.openxmlformats.org/officeDocument/2006/relationships/slide" Target="slide114.xml"/><Relationship Id="rId12" Type="http://schemas.openxmlformats.org/officeDocument/2006/relationships/slide" Target="slide122.xml"/><Relationship Id="rId2" Type="http://schemas.openxmlformats.org/officeDocument/2006/relationships/image" Target="../media/image18.gif"/><Relationship Id="rId1" Type="http://schemas.openxmlformats.org/officeDocument/2006/relationships/slideLayout" Target="../slideLayouts/slideLayout33.xml"/><Relationship Id="rId6" Type="http://schemas.openxmlformats.org/officeDocument/2006/relationships/image" Target="../media/image12.png"/><Relationship Id="rId11" Type="http://schemas.openxmlformats.org/officeDocument/2006/relationships/slide" Target="slide121.xml"/><Relationship Id="rId5" Type="http://schemas.openxmlformats.org/officeDocument/2006/relationships/slide" Target="slide117.xml"/><Relationship Id="rId10" Type="http://schemas.openxmlformats.org/officeDocument/2006/relationships/slide" Target="slide120.xml"/><Relationship Id="rId4" Type="http://schemas.openxmlformats.org/officeDocument/2006/relationships/slide" Target="slide116.xml"/><Relationship Id="rId9" Type="http://schemas.openxmlformats.org/officeDocument/2006/relationships/slide" Target="slide119.xml"/></Relationships>
</file>

<file path=ppt/slides/_rels/slide118.xml.rels><?xml version="1.0" encoding="UTF-8" standalone="yes"?>
<Relationships xmlns="http://schemas.openxmlformats.org/package/2006/relationships"><Relationship Id="rId8" Type="http://schemas.openxmlformats.org/officeDocument/2006/relationships/slide" Target="slide117.xml"/><Relationship Id="rId13" Type="http://schemas.openxmlformats.org/officeDocument/2006/relationships/slide" Target="slide124.xml"/><Relationship Id="rId3" Type="http://schemas.openxmlformats.org/officeDocument/2006/relationships/image" Target="../media/image19.png"/><Relationship Id="rId7" Type="http://schemas.openxmlformats.org/officeDocument/2006/relationships/slide" Target="slide116.xml"/><Relationship Id="rId12" Type="http://schemas.openxmlformats.org/officeDocument/2006/relationships/slide" Target="slide122.xml"/><Relationship Id="rId2" Type="http://schemas.openxmlformats.org/officeDocument/2006/relationships/image" Target="../media/image18.gif"/><Relationship Id="rId1" Type="http://schemas.openxmlformats.org/officeDocument/2006/relationships/slideLayout" Target="../slideLayouts/slideLayout33.xml"/><Relationship Id="rId6" Type="http://schemas.openxmlformats.org/officeDocument/2006/relationships/image" Target="../media/image17.gif"/><Relationship Id="rId11" Type="http://schemas.openxmlformats.org/officeDocument/2006/relationships/slide" Target="slide121.xml"/><Relationship Id="rId5" Type="http://schemas.openxmlformats.org/officeDocument/2006/relationships/slide" Target="slide114.xml"/><Relationship Id="rId10" Type="http://schemas.openxmlformats.org/officeDocument/2006/relationships/slide" Target="slide120.xml"/><Relationship Id="rId4" Type="http://schemas.openxmlformats.org/officeDocument/2006/relationships/image" Target="../media/image12.png"/><Relationship Id="rId9" Type="http://schemas.openxmlformats.org/officeDocument/2006/relationships/slide" Target="slide119.xml"/></Relationships>
</file>

<file path=ppt/slides/_rels/slide119.xml.rels><?xml version="1.0" encoding="UTF-8" standalone="yes"?>
<Relationships xmlns="http://schemas.openxmlformats.org/package/2006/relationships"><Relationship Id="rId8" Type="http://schemas.openxmlformats.org/officeDocument/2006/relationships/image" Target="../media/image17.gif"/><Relationship Id="rId13" Type="http://schemas.openxmlformats.org/officeDocument/2006/relationships/slide" Target="slide124.xml"/><Relationship Id="rId3" Type="http://schemas.openxmlformats.org/officeDocument/2006/relationships/image" Target="../media/image19.png"/><Relationship Id="rId7" Type="http://schemas.openxmlformats.org/officeDocument/2006/relationships/slide" Target="slide114.xml"/><Relationship Id="rId12" Type="http://schemas.openxmlformats.org/officeDocument/2006/relationships/slide" Target="slide122.xml"/><Relationship Id="rId2" Type="http://schemas.openxmlformats.org/officeDocument/2006/relationships/image" Target="../media/image18.gif"/><Relationship Id="rId1" Type="http://schemas.openxmlformats.org/officeDocument/2006/relationships/slideLayout" Target="../slideLayouts/slideLayout33.xml"/><Relationship Id="rId6" Type="http://schemas.openxmlformats.org/officeDocument/2006/relationships/image" Target="../media/image12.png"/><Relationship Id="rId11" Type="http://schemas.openxmlformats.org/officeDocument/2006/relationships/slide" Target="slide121.xml"/><Relationship Id="rId5" Type="http://schemas.openxmlformats.org/officeDocument/2006/relationships/slide" Target="slide119.xml"/><Relationship Id="rId10" Type="http://schemas.openxmlformats.org/officeDocument/2006/relationships/slide" Target="slide120.xml"/><Relationship Id="rId4" Type="http://schemas.openxmlformats.org/officeDocument/2006/relationships/slide" Target="slide117.xml"/><Relationship Id="rId9" Type="http://schemas.openxmlformats.org/officeDocument/2006/relationships/slide" Target="slide116.xml"/></Relationships>
</file>

<file path=ppt/slides/_rels/slide12.xml.rels><?xml version="1.0" encoding="UTF-8" standalone="yes"?>
<Relationships xmlns="http://schemas.openxmlformats.org/package/2006/relationships"><Relationship Id="rId8" Type="http://schemas.openxmlformats.org/officeDocument/2006/relationships/slide" Target="slide92.xml"/><Relationship Id="rId13" Type="http://schemas.openxmlformats.org/officeDocument/2006/relationships/image" Target="../media/image17.gif"/><Relationship Id="rId3" Type="http://schemas.openxmlformats.org/officeDocument/2006/relationships/slide" Target="slide12.xml"/><Relationship Id="rId7" Type="http://schemas.openxmlformats.org/officeDocument/2006/relationships/slide" Target="slide72.xml"/><Relationship Id="rId12" Type="http://schemas.openxmlformats.org/officeDocument/2006/relationships/slide" Target="slide5.xml"/><Relationship Id="rId2" Type="http://schemas.openxmlformats.org/officeDocument/2006/relationships/slide" Target="slide6.xml"/><Relationship Id="rId1" Type="http://schemas.openxmlformats.org/officeDocument/2006/relationships/slideLayout" Target="../slideLayouts/slideLayout10.xml"/><Relationship Id="rId6" Type="http://schemas.openxmlformats.org/officeDocument/2006/relationships/slide" Target="slide79.xml"/><Relationship Id="rId11" Type="http://schemas.openxmlformats.org/officeDocument/2006/relationships/slide" Target="slide17.xml"/><Relationship Id="rId5" Type="http://schemas.openxmlformats.org/officeDocument/2006/relationships/image" Target="../media/image12.png"/><Relationship Id="rId10" Type="http://schemas.openxmlformats.org/officeDocument/2006/relationships/slide" Target="slide33.xml"/><Relationship Id="rId4" Type="http://schemas.openxmlformats.org/officeDocument/2006/relationships/image" Target="../media/image16.png"/><Relationship Id="rId9" Type="http://schemas.openxmlformats.org/officeDocument/2006/relationships/slide" Target="slide38.xml"/><Relationship Id="rId14" Type="http://schemas.openxmlformats.org/officeDocument/2006/relationships/slide" Target="slide13.xml"/></Relationships>
</file>

<file path=ppt/slides/_rels/slide120.xml.rels><?xml version="1.0" encoding="UTF-8" standalone="yes"?>
<Relationships xmlns="http://schemas.openxmlformats.org/package/2006/relationships"><Relationship Id="rId8" Type="http://schemas.openxmlformats.org/officeDocument/2006/relationships/image" Target="../media/image17.gif"/><Relationship Id="rId13" Type="http://schemas.openxmlformats.org/officeDocument/2006/relationships/slide" Target="slide124.xml"/><Relationship Id="rId3" Type="http://schemas.openxmlformats.org/officeDocument/2006/relationships/image" Target="../media/image19.png"/><Relationship Id="rId7" Type="http://schemas.openxmlformats.org/officeDocument/2006/relationships/slide" Target="slide114.xml"/><Relationship Id="rId12" Type="http://schemas.openxmlformats.org/officeDocument/2006/relationships/slide" Target="slide122.xml"/><Relationship Id="rId2" Type="http://schemas.openxmlformats.org/officeDocument/2006/relationships/image" Target="../media/image18.gif"/><Relationship Id="rId1" Type="http://schemas.openxmlformats.org/officeDocument/2006/relationships/slideLayout" Target="../slideLayouts/slideLayout33.xml"/><Relationship Id="rId6" Type="http://schemas.openxmlformats.org/officeDocument/2006/relationships/image" Target="../media/image12.png"/><Relationship Id="rId11" Type="http://schemas.openxmlformats.org/officeDocument/2006/relationships/slide" Target="slide121.xml"/><Relationship Id="rId5" Type="http://schemas.openxmlformats.org/officeDocument/2006/relationships/slide" Target="slide120.xml"/><Relationship Id="rId10" Type="http://schemas.openxmlformats.org/officeDocument/2006/relationships/slide" Target="slide116.xml"/><Relationship Id="rId4" Type="http://schemas.openxmlformats.org/officeDocument/2006/relationships/slide" Target="slide119.xml"/><Relationship Id="rId9" Type="http://schemas.openxmlformats.org/officeDocument/2006/relationships/slide" Target="slide117.xml"/></Relationships>
</file>

<file path=ppt/slides/_rels/slide121.xml.rels><?xml version="1.0" encoding="UTF-8" standalone="yes"?>
<Relationships xmlns="http://schemas.openxmlformats.org/package/2006/relationships"><Relationship Id="rId8" Type="http://schemas.openxmlformats.org/officeDocument/2006/relationships/image" Target="../media/image17.gif"/><Relationship Id="rId13" Type="http://schemas.openxmlformats.org/officeDocument/2006/relationships/slide" Target="slide124.xml"/><Relationship Id="rId3" Type="http://schemas.openxmlformats.org/officeDocument/2006/relationships/slide" Target="slide120.xml"/><Relationship Id="rId7" Type="http://schemas.openxmlformats.org/officeDocument/2006/relationships/slide" Target="slide114.xml"/><Relationship Id="rId12" Type="http://schemas.openxmlformats.org/officeDocument/2006/relationships/slide" Target="slide122.xml"/><Relationship Id="rId2" Type="http://schemas.openxmlformats.org/officeDocument/2006/relationships/image" Target="../media/image18.gif"/><Relationship Id="rId1" Type="http://schemas.openxmlformats.org/officeDocument/2006/relationships/slideLayout" Target="../slideLayouts/slideLayout33.xml"/><Relationship Id="rId6" Type="http://schemas.openxmlformats.org/officeDocument/2006/relationships/image" Target="../media/image12.png"/><Relationship Id="rId11" Type="http://schemas.openxmlformats.org/officeDocument/2006/relationships/slide" Target="slide116.xml"/><Relationship Id="rId5" Type="http://schemas.openxmlformats.org/officeDocument/2006/relationships/image" Target="../media/image19.png"/><Relationship Id="rId10" Type="http://schemas.openxmlformats.org/officeDocument/2006/relationships/slide" Target="slide117.xml"/><Relationship Id="rId4" Type="http://schemas.openxmlformats.org/officeDocument/2006/relationships/slide" Target="slide121.xml"/><Relationship Id="rId9" Type="http://schemas.openxmlformats.org/officeDocument/2006/relationships/slide" Target="slide119.xml"/></Relationships>
</file>

<file path=ppt/slides/_rels/slide122.xml.rels><?xml version="1.0" encoding="UTF-8" standalone="yes"?>
<Relationships xmlns="http://schemas.openxmlformats.org/package/2006/relationships"><Relationship Id="rId8" Type="http://schemas.openxmlformats.org/officeDocument/2006/relationships/image" Target="../media/image17.gif"/><Relationship Id="rId13" Type="http://schemas.openxmlformats.org/officeDocument/2006/relationships/slide" Target="slide124.xml"/><Relationship Id="rId3" Type="http://schemas.openxmlformats.org/officeDocument/2006/relationships/image" Target="../media/image19.png"/><Relationship Id="rId7" Type="http://schemas.openxmlformats.org/officeDocument/2006/relationships/slide" Target="slide114.xml"/><Relationship Id="rId12" Type="http://schemas.openxmlformats.org/officeDocument/2006/relationships/slide" Target="slide116.xml"/><Relationship Id="rId2" Type="http://schemas.openxmlformats.org/officeDocument/2006/relationships/image" Target="../media/image18.gif"/><Relationship Id="rId1" Type="http://schemas.openxmlformats.org/officeDocument/2006/relationships/slideLayout" Target="../slideLayouts/slideLayout33.xml"/><Relationship Id="rId6" Type="http://schemas.openxmlformats.org/officeDocument/2006/relationships/image" Target="../media/image12.png"/><Relationship Id="rId11" Type="http://schemas.openxmlformats.org/officeDocument/2006/relationships/slide" Target="slide117.xml"/><Relationship Id="rId5" Type="http://schemas.openxmlformats.org/officeDocument/2006/relationships/slide" Target="slide121.xml"/><Relationship Id="rId10" Type="http://schemas.openxmlformats.org/officeDocument/2006/relationships/slide" Target="slide119.xml"/><Relationship Id="rId4" Type="http://schemas.openxmlformats.org/officeDocument/2006/relationships/slide" Target="slide122.xml"/><Relationship Id="rId9" Type="http://schemas.openxmlformats.org/officeDocument/2006/relationships/slide" Target="slide120.xml"/></Relationships>
</file>

<file path=ppt/slides/_rels/slide123.xml.rels><?xml version="1.0" encoding="UTF-8" standalone="yes"?>
<Relationships xmlns="http://schemas.openxmlformats.org/package/2006/relationships"><Relationship Id="rId8" Type="http://schemas.openxmlformats.org/officeDocument/2006/relationships/slide" Target="slide121.xml"/><Relationship Id="rId13" Type="http://schemas.openxmlformats.org/officeDocument/2006/relationships/slide" Target="slide124.xml"/><Relationship Id="rId3" Type="http://schemas.openxmlformats.org/officeDocument/2006/relationships/image" Target="../media/image19.png"/><Relationship Id="rId7" Type="http://schemas.openxmlformats.org/officeDocument/2006/relationships/slide" Target="slide122.xml"/><Relationship Id="rId12" Type="http://schemas.openxmlformats.org/officeDocument/2006/relationships/slide" Target="slide116.xml"/><Relationship Id="rId2" Type="http://schemas.openxmlformats.org/officeDocument/2006/relationships/image" Target="../media/image18.gif"/><Relationship Id="rId1" Type="http://schemas.openxmlformats.org/officeDocument/2006/relationships/slideLayout" Target="../slideLayouts/slideLayout33.xml"/><Relationship Id="rId6" Type="http://schemas.openxmlformats.org/officeDocument/2006/relationships/image" Target="../media/image17.gif"/><Relationship Id="rId11" Type="http://schemas.openxmlformats.org/officeDocument/2006/relationships/slide" Target="slide117.xml"/><Relationship Id="rId5" Type="http://schemas.openxmlformats.org/officeDocument/2006/relationships/slide" Target="slide114.xml"/><Relationship Id="rId10" Type="http://schemas.openxmlformats.org/officeDocument/2006/relationships/slide" Target="slide119.xml"/><Relationship Id="rId4" Type="http://schemas.openxmlformats.org/officeDocument/2006/relationships/image" Target="../media/image12.png"/><Relationship Id="rId9" Type="http://schemas.openxmlformats.org/officeDocument/2006/relationships/slide" Target="slide120.xml"/></Relationships>
</file>

<file path=ppt/slides/_rels/slide124.xml.rels><?xml version="1.0" encoding="UTF-8" standalone="yes"?>
<Relationships xmlns="http://schemas.openxmlformats.org/package/2006/relationships"><Relationship Id="rId8" Type="http://schemas.openxmlformats.org/officeDocument/2006/relationships/image" Target="../media/image17.gif"/><Relationship Id="rId13" Type="http://schemas.openxmlformats.org/officeDocument/2006/relationships/slide" Target="slide116.xml"/><Relationship Id="rId3" Type="http://schemas.openxmlformats.org/officeDocument/2006/relationships/image" Target="../media/image19.png"/><Relationship Id="rId7" Type="http://schemas.openxmlformats.org/officeDocument/2006/relationships/slide" Target="slide114.xml"/><Relationship Id="rId12" Type="http://schemas.openxmlformats.org/officeDocument/2006/relationships/slide" Target="slide117.xml"/><Relationship Id="rId2" Type="http://schemas.openxmlformats.org/officeDocument/2006/relationships/image" Target="../media/image18.gif"/><Relationship Id="rId1" Type="http://schemas.openxmlformats.org/officeDocument/2006/relationships/slideLayout" Target="../slideLayouts/slideLayout33.xml"/><Relationship Id="rId6" Type="http://schemas.openxmlformats.org/officeDocument/2006/relationships/image" Target="../media/image12.png"/><Relationship Id="rId11" Type="http://schemas.openxmlformats.org/officeDocument/2006/relationships/slide" Target="slide119.xml"/><Relationship Id="rId5" Type="http://schemas.openxmlformats.org/officeDocument/2006/relationships/slide" Target="slide122.xml"/><Relationship Id="rId10" Type="http://schemas.openxmlformats.org/officeDocument/2006/relationships/slide" Target="slide120.xml"/><Relationship Id="rId4" Type="http://schemas.openxmlformats.org/officeDocument/2006/relationships/slide" Target="slide124.xml"/><Relationship Id="rId9" Type="http://schemas.openxmlformats.org/officeDocument/2006/relationships/slide" Target="slide121.xml"/></Relationships>
</file>

<file path=ppt/slides/_rels/slide125.xml.rels><?xml version="1.0" encoding="UTF-8" standalone="yes"?>
<Relationships xmlns="http://schemas.openxmlformats.org/package/2006/relationships"><Relationship Id="rId8" Type="http://schemas.openxmlformats.org/officeDocument/2006/relationships/slide" Target="slide122.xml"/><Relationship Id="rId13" Type="http://schemas.openxmlformats.org/officeDocument/2006/relationships/slide" Target="slide116.xml"/><Relationship Id="rId3" Type="http://schemas.openxmlformats.org/officeDocument/2006/relationships/image" Target="../media/image19.png"/><Relationship Id="rId7" Type="http://schemas.openxmlformats.org/officeDocument/2006/relationships/slide" Target="slide124.xml"/><Relationship Id="rId12" Type="http://schemas.openxmlformats.org/officeDocument/2006/relationships/slide" Target="slide117.xml"/><Relationship Id="rId2" Type="http://schemas.openxmlformats.org/officeDocument/2006/relationships/image" Target="../media/image18.gif"/><Relationship Id="rId1" Type="http://schemas.openxmlformats.org/officeDocument/2006/relationships/slideLayout" Target="../slideLayouts/slideLayout33.xml"/><Relationship Id="rId6" Type="http://schemas.openxmlformats.org/officeDocument/2006/relationships/image" Target="../media/image17.gif"/><Relationship Id="rId11" Type="http://schemas.openxmlformats.org/officeDocument/2006/relationships/slide" Target="slide119.xml"/><Relationship Id="rId5" Type="http://schemas.openxmlformats.org/officeDocument/2006/relationships/slide" Target="slide114.xml"/><Relationship Id="rId10" Type="http://schemas.openxmlformats.org/officeDocument/2006/relationships/slide" Target="slide120.xml"/><Relationship Id="rId4" Type="http://schemas.openxmlformats.org/officeDocument/2006/relationships/image" Target="../media/image12.png"/><Relationship Id="rId9" Type="http://schemas.openxmlformats.org/officeDocument/2006/relationships/slide" Target="slide121.xml"/></Relationships>
</file>

<file path=ppt/slides/_rels/slide126.xml.rels><?xml version="1.0" encoding="UTF-8" standalone="yes"?>
<Relationships xmlns="http://schemas.openxmlformats.org/package/2006/relationships"><Relationship Id="rId8" Type="http://schemas.openxmlformats.org/officeDocument/2006/relationships/slide" Target="slide122.xml"/><Relationship Id="rId13" Type="http://schemas.openxmlformats.org/officeDocument/2006/relationships/slide" Target="slide116.xml"/><Relationship Id="rId3" Type="http://schemas.openxmlformats.org/officeDocument/2006/relationships/image" Target="../media/image19.png"/><Relationship Id="rId7" Type="http://schemas.openxmlformats.org/officeDocument/2006/relationships/slide" Target="slide124.xml"/><Relationship Id="rId12" Type="http://schemas.openxmlformats.org/officeDocument/2006/relationships/slide" Target="slide117.xml"/><Relationship Id="rId2" Type="http://schemas.openxmlformats.org/officeDocument/2006/relationships/image" Target="../media/image18.gif"/><Relationship Id="rId1" Type="http://schemas.openxmlformats.org/officeDocument/2006/relationships/slideLayout" Target="../slideLayouts/slideLayout33.xml"/><Relationship Id="rId6" Type="http://schemas.openxmlformats.org/officeDocument/2006/relationships/image" Target="../media/image17.gif"/><Relationship Id="rId11" Type="http://schemas.openxmlformats.org/officeDocument/2006/relationships/slide" Target="slide119.xml"/><Relationship Id="rId5" Type="http://schemas.openxmlformats.org/officeDocument/2006/relationships/slide" Target="slide114.xml"/><Relationship Id="rId10" Type="http://schemas.openxmlformats.org/officeDocument/2006/relationships/slide" Target="slide120.xml"/><Relationship Id="rId4" Type="http://schemas.openxmlformats.org/officeDocument/2006/relationships/image" Target="../media/image12.png"/><Relationship Id="rId9" Type="http://schemas.openxmlformats.org/officeDocument/2006/relationships/slide" Target="slide121.xml"/></Relationships>
</file>

<file path=ppt/slides/_rels/slide1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gif"/><Relationship Id="rId1" Type="http://schemas.openxmlformats.org/officeDocument/2006/relationships/slideLayout" Target="../slideLayouts/slideLayout33.xml"/><Relationship Id="rId5" Type="http://schemas.openxmlformats.org/officeDocument/2006/relationships/image" Target="../media/image17.gif"/><Relationship Id="rId4" Type="http://schemas.openxmlformats.org/officeDocument/2006/relationships/slide" Target="slide5.xml"/></Relationships>
</file>

<file path=ppt/slides/_rels/slide1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gif"/><Relationship Id="rId1" Type="http://schemas.openxmlformats.org/officeDocument/2006/relationships/slideLayout" Target="../slideLayouts/slideLayout33.xml"/><Relationship Id="rId5" Type="http://schemas.openxmlformats.org/officeDocument/2006/relationships/image" Target="../media/image17.gif"/><Relationship Id="rId4" Type="http://schemas.openxmlformats.org/officeDocument/2006/relationships/slide" Target="slide5.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17.gif"/><Relationship Id="rId2" Type="http://schemas.openxmlformats.org/officeDocument/2006/relationships/image" Target="../media/image18.gif"/><Relationship Id="rId1" Type="http://schemas.openxmlformats.org/officeDocument/2006/relationships/slideLayout" Target="../slideLayouts/slideLayout4.xml"/><Relationship Id="rId6" Type="http://schemas.openxmlformats.org/officeDocument/2006/relationships/slide" Target="slide12.xml"/><Relationship Id="rId5" Type="http://schemas.openxmlformats.org/officeDocument/2006/relationships/image" Target="../media/image12.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gif"/><Relationship Id="rId1" Type="http://schemas.openxmlformats.org/officeDocument/2006/relationships/slideLayout" Target="../slideLayouts/slideLayout4.xml"/><Relationship Id="rId6" Type="http://schemas.openxmlformats.org/officeDocument/2006/relationships/image" Target="../media/image17.gif"/><Relationship Id="rId5" Type="http://schemas.openxmlformats.org/officeDocument/2006/relationships/slide" Target="slide12.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8" Type="http://schemas.openxmlformats.org/officeDocument/2006/relationships/image" Target="../media/image17.gif"/><Relationship Id="rId3" Type="http://schemas.openxmlformats.org/officeDocument/2006/relationships/image" Target="../media/image19.png"/><Relationship Id="rId7" Type="http://schemas.openxmlformats.org/officeDocument/2006/relationships/slide" Target="slide12.xml"/><Relationship Id="rId2" Type="http://schemas.openxmlformats.org/officeDocument/2006/relationships/image" Target="../media/image18.gif"/><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22.png"/><Relationship Id="rId4" Type="http://schemas.openxmlformats.org/officeDocument/2006/relationships/image" Target="../media/image21.gif"/></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9.png"/><Relationship Id="rId1" Type="http://schemas.openxmlformats.org/officeDocument/2006/relationships/slideLayout" Target="../slideLayouts/slideLayout4.xml"/><Relationship Id="rId5" Type="http://schemas.openxmlformats.org/officeDocument/2006/relationships/image" Target="../media/image17.gif"/><Relationship Id="rId4" Type="http://schemas.openxmlformats.org/officeDocument/2006/relationships/slide" Target="slide12.xml"/></Relationships>
</file>

<file path=ppt/slides/_rels/slide17.xml.rels><?xml version="1.0" encoding="UTF-8" standalone="yes"?>
<Relationships xmlns="http://schemas.openxmlformats.org/package/2006/relationships"><Relationship Id="rId8" Type="http://schemas.openxmlformats.org/officeDocument/2006/relationships/slide" Target="slide92.xml"/><Relationship Id="rId13" Type="http://schemas.openxmlformats.org/officeDocument/2006/relationships/image" Target="../media/image17.gif"/><Relationship Id="rId3" Type="http://schemas.openxmlformats.org/officeDocument/2006/relationships/image" Target="../media/image16.png"/><Relationship Id="rId7" Type="http://schemas.openxmlformats.org/officeDocument/2006/relationships/slide" Target="slide72.xml"/><Relationship Id="rId12" Type="http://schemas.openxmlformats.org/officeDocument/2006/relationships/slide" Target="slide5.xml"/><Relationship Id="rId2" Type="http://schemas.openxmlformats.org/officeDocument/2006/relationships/slide" Target="slide17.xml"/><Relationship Id="rId1" Type="http://schemas.openxmlformats.org/officeDocument/2006/relationships/slideLayout" Target="../slideLayouts/slideLayout10.xml"/><Relationship Id="rId6" Type="http://schemas.openxmlformats.org/officeDocument/2006/relationships/slide" Target="slide79.xml"/><Relationship Id="rId11" Type="http://schemas.openxmlformats.org/officeDocument/2006/relationships/slide" Target="slide12.xml"/><Relationship Id="rId5" Type="http://schemas.openxmlformats.org/officeDocument/2006/relationships/slide" Target="slide6.xml"/><Relationship Id="rId10" Type="http://schemas.openxmlformats.org/officeDocument/2006/relationships/slide" Target="slide33.xml"/><Relationship Id="rId4" Type="http://schemas.openxmlformats.org/officeDocument/2006/relationships/image" Target="../media/image12.png"/><Relationship Id="rId9" Type="http://schemas.openxmlformats.org/officeDocument/2006/relationships/slide" Target="slide38.xml"/><Relationship Id="rId14" Type="http://schemas.openxmlformats.org/officeDocument/2006/relationships/slide" Target="slide18.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gif"/><Relationship Id="rId1" Type="http://schemas.openxmlformats.org/officeDocument/2006/relationships/slideLayout" Target="../slideLayouts/slideLayout4.xml"/><Relationship Id="rId6" Type="http://schemas.openxmlformats.org/officeDocument/2006/relationships/image" Target="../media/image17.gif"/><Relationship Id="rId5" Type="http://schemas.openxmlformats.org/officeDocument/2006/relationships/slide" Target="slide17.xml"/><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17.gif"/><Relationship Id="rId2" Type="http://schemas.openxmlformats.org/officeDocument/2006/relationships/image" Target="../media/image23.jpeg"/><Relationship Id="rId1" Type="http://schemas.openxmlformats.org/officeDocument/2006/relationships/slideLayout" Target="../slideLayouts/slideLayout16.xml"/><Relationship Id="rId6" Type="http://schemas.openxmlformats.org/officeDocument/2006/relationships/slide" Target="slide17.xml"/><Relationship Id="rId5" Type="http://schemas.openxmlformats.org/officeDocument/2006/relationships/image" Target="../media/image18.gif"/><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3.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gif"/><Relationship Id="rId1" Type="http://schemas.openxmlformats.org/officeDocument/2006/relationships/slideLayout" Target="../slideLayouts/slideLayout4.xml"/><Relationship Id="rId6" Type="http://schemas.openxmlformats.org/officeDocument/2006/relationships/image" Target="../media/image17.gif"/><Relationship Id="rId5" Type="http://schemas.openxmlformats.org/officeDocument/2006/relationships/slide" Target="slide17.xml"/><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gif"/><Relationship Id="rId1" Type="http://schemas.openxmlformats.org/officeDocument/2006/relationships/slideLayout" Target="../slideLayouts/slideLayout4.xml"/><Relationship Id="rId6" Type="http://schemas.openxmlformats.org/officeDocument/2006/relationships/image" Target="../media/image17.gif"/><Relationship Id="rId5" Type="http://schemas.openxmlformats.org/officeDocument/2006/relationships/slide" Target="slide17.xml"/><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gif"/><Relationship Id="rId1" Type="http://schemas.openxmlformats.org/officeDocument/2006/relationships/slideLayout" Target="../slideLayouts/slideLayout4.xml"/><Relationship Id="rId6" Type="http://schemas.openxmlformats.org/officeDocument/2006/relationships/image" Target="../media/image17.gif"/><Relationship Id="rId5" Type="http://schemas.openxmlformats.org/officeDocument/2006/relationships/slide" Target="slide17.xml"/><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gif"/><Relationship Id="rId1" Type="http://schemas.openxmlformats.org/officeDocument/2006/relationships/slideLayout" Target="../slideLayouts/slideLayout4.xml"/><Relationship Id="rId6" Type="http://schemas.openxmlformats.org/officeDocument/2006/relationships/image" Target="../media/image17.gif"/><Relationship Id="rId5" Type="http://schemas.openxmlformats.org/officeDocument/2006/relationships/slide" Target="slide17.xml"/><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17.gif"/><Relationship Id="rId2" Type="http://schemas.openxmlformats.org/officeDocument/2006/relationships/image" Target="../media/image18.gif"/><Relationship Id="rId1" Type="http://schemas.openxmlformats.org/officeDocument/2006/relationships/slideLayout" Target="../slideLayouts/slideLayout4.xml"/><Relationship Id="rId6" Type="http://schemas.openxmlformats.org/officeDocument/2006/relationships/slide" Target="slide17.xml"/><Relationship Id="rId5" Type="http://schemas.openxmlformats.org/officeDocument/2006/relationships/image" Target="../media/image12.png"/><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slide" Target="slide27.xml"/><Relationship Id="rId7" Type="http://schemas.openxmlformats.org/officeDocument/2006/relationships/image" Target="../media/image12.png"/><Relationship Id="rId2" Type="http://schemas.openxmlformats.org/officeDocument/2006/relationships/image" Target="../media/image18.gif"/><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slide" Target="slide30.xml"/><Relationship Id="rId4" Type="http://schemas.openxmlformats.org/officeDocument/2006/relationships/slide" Target="slide29.xml"/><Relationship Id="rId9" Type="http://schemas.openxmlformats.org/officeDocument/2006/relationships/image" Target="../media/image17.gif"/></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17.gif"/><Relationship Id="rId2" Type="http://schemas.openxmlformats.org/officeDocument/2006/relationships/image" Target="../media/image18.gif"/><Relationship Id="rId1" Type="http://schemas.openxmlformats.org/officeDocument/2006/relationships/slideLayout" Target="../slideLayouts/slideLayout4.xml"/><Relationship Id="rId6" Type="http://schemas.openxmlformats.org/officeDocument/2006/relationships/slide" Target="slide17.xml"/><Relationship Id="rId5" Type="http://schemas.openxmlformats.org/officeDocument/2006/relationships/image" Target="../media/image12.png"/><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8" Type="http://schemas.openxmlformats.org/officeDocument/2006/relationships/image" Target="../media/image17.gif"/><Relationship Id="rId3" Type="http://schemas.openxmlformats.org/officeDocument/2006/relationships/image" Target="../media/image19.png"/><Relationship Id="rId7" Type="http://schemas.openxmlformats.org/officeDocument/2006/relationships/slide" Target="slide17.xml"/><Relationship Id="rId2" Type="http://schemas.openxmlformats.org/officeDocument/2006/relationships/image" Target="../media/image18.gif"/><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slide" Target="slide29.xml"/><Relationship Id="rId4" Type="http://schemas.openxmlformats.org/officeDocument/2006/relationships/slide" Target="slide27.xml"/><Relationship Id="rId9" Type="http://schemas.openxmlformats.org/officeDocument/2006/relationships/slide" Target="slide3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8" Type="http://schemas.openxmlformats.org/officeDocument/2006/relationships/slide" Target="slide29.xml"/><Relationship Id="rId3" Type="http://schemas.openxmlformats.org/officeDocument/2006/relationships/image" Target="../media/image19.png"/><Relationship Id="rId7" Type="http://schemas.openxmlformats.org/officeDocument/2006/relationships/image" Target="../media/image17.gif"/><Relationship Id="rId2" Type="http://schemas.openxmlformats.org/officeDocument/2006/relationships/image" Target="../media/image18.gif"/><Relationship Id="rId1" Type="http://schemas.openxmlformats.org/officeDocument/2006/relationships/slideLayout" Target="../slideLayouts/slideLayout4.xml"/><Relationship Id="rId6" Type="http://schemas.openxmlformats.org/officeDocument/2006/relationships/slide" Target="slide17.xml"/><Relationship Id="rId5" Type="http://schemas.openxmlformats.org/officeDocument/2006/relationships/image" Target="../media/image12.png"/><Relationship Id="rId4" Type="http://schemas.openxmlformats.org/officeDocument/2006/relationships/slide" Target="slide30.xml"/><Relationship Id="rId9" Type="http://schemas.openxmlformats.org/officeDocument/2006/relationships/slide" Target="slide27.xml"/></Relationships>
</file>

<file path=ppt/slides/_rels/slide31.xml.rels><?xml version="1.0" encoding="UTF-8" standalone="yes"?>
<Relationships xmlns="http://schemas.openxmlformats.org/package/2006/relationships"><Relationship Id="rId8" Type="http://schemas.openxmlformats.org/officeDocument/2006/relationships/image" Target="../media/image17.gif"/><Relationship Id="rId3" Type="http://schemas.openxmlformats.org/officeDocument/2006/relationships/image" Target="../media/image27.jpeg"/><Relationship Id="rId7" Type="http://schemas.openxmlformats.org/officeDocument/2006/relationships/slide" Target="slide17.xml"/><Relationship Id="rId2" Type="http://schemas.openxmlformats.org/officeDocument/2006/relationships/image" Target="../media/image18.gif"/><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28.png"/><Relationship Id="rId4" Type="http://schemas.openxmlformats.org/officeDocument/2006/relationships/image" Target="../media/image19.png"/></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gif"/><Relationship Id="rId1" Type="http://schemas.openxmlformats.org/officeDocument/2006/relationships/slideLayout" Target="../slideLayouts/slideLayout4.xml"/><Relationship Id="rId6" Type="http://schemas.openxmlformats.org/officeDocument/2006/relationships/image" Target="../media/image17.gif"/><Relationship Id="rId5" Type="http://schemas.openxmlformats.org/officeDocument/2006/relationships/slide" Target="slide17.xml"/><Relationship Id="rId4" Type="http://schemas.openxmlformats.org/officeDocument/2006/relationships/image" Target="../media/image12.png"/></Relationships>
</file>

<file path=ppt/slides/_rels/slide33.xml.rels><?xml version="1.0" encoding="UTF-8" standalone="yes"?>
<Relationships xmlns="http://schemas.openxmlformats.org/package/2006/relationships"><Relationship Id="rId8" Type="http://schemas.openxmlformats.org/officeDocument/2006/relationships/slide" Target="slide92.xml"/><Relationship Id="rId13" Type="http://schemas.openxmlformats.org/officeDocument/2006/relationships/image" Target="../media/image17.gif"/><Relationship Id="rId3" Type="http://schemas.openxmlformats.org/officeDocument/2006/relationships/image" Target="../media/image16.png"/><Relationship Id="rId7" Type="http://schemas.openxmlformats.org/officeDocument/2006/relationships/slide" Target="slide72.xml"/><Relationship Id="rId12" Type="http://schemas.openxmlformats.org/officeDocument/2006/relationships/slide" Target="slide5.xml"/><Relationship Id="rId2" Type="http://schemas.openxmlformats.org/officeDocument/2006/relationships/slide" Target="slide33.xml"/><Relationship Id="rId1" Type="http://schemas.openxmlformats.org/officeDocument/2006/relationships/slideLayout" Target="../slideLayouts/slideLayout10.xml"/><Relationship Id="rId6" Type="http://schemas.openxmlformats.org/officeDocument/2006/relationships/slide" Target="slide79.xml"/><Relationship Id="rId11" Type="http://schemas.openxmlformats.org/officeDocument/2006/relationships/slide" Target="slide12.xml"/><Relationship Id="rId5" Type="http://schemas.openxmlformats.org/officeDocument/2006/relationships/image" Target="../media/image12.png"/><Relationship Id="rId10" Type="http://schemas.openxmlformats.org/officeDocument/2006/relationships/slide" Target="slide17.xml"/><Relationship Id="rId4" Type="http://schemas.openxmlformats.org/officeDocument/2006/relationships/slide" Target="slide6.xml"/><Relationship Id="rId9" Type="http://schemas.openxmlformats.org/officeDocument/2006/relationships/slide" Target="slide38.xml"/><Relationship Id="rId14" Type="http://schemas.openxmlformats.org/officeDocument/2006/relationships/slide" Target="slide34.xml"/></Relationships>
</file>

<file path=ppt/slides/_rels/slide34.xml.rels><?xml version="1.0" encoding="UTF-8" standalone="yes"?>
<Relationships xmlns="http://schemas.openxmlformats.org/package/2006/relationships"><Relationship Id="rId8" Type="http://schemas.openxmlformats.org/officeDocument/2006/relationships/slide" Target="slide33.xml"/><Relationship Id="rId3" Type="http://schemas.openxmlformats.org/officeDocument/2006/relationships/slide" Target="slide34.xml"/><Relationship Id="rId7" Type="http://schemas.openxmlformats.org/officeDocument/2006/relationships/image" Target="../media/image12.png"/><Relationship Id="rId2" Type="http://schemas.openxmlformats.org/officeDocument/2006/relationships/image" Target="../media/image18.gif"/><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slide" Target="slide36.xml"/><Relationship Id="rId4" Type="http://schemas.openxmlformats.org/officeDocument/2006/relationships/slide" Target="slide35.xml"/><Relationship Id="rId9" Type="http://schemas.openxmlformats.org/officeDocument/2006/relationships/image" Target="../media/image17.gif"/></Relationships>
</file>

<file path=ppt/slides/_rels/slide35.xml.rels><?xml version="1.0" encoding="UTF-8" standalone="yes"?>
<Relationships xmlns="http://schemas.openxmlformats.org/package/2006/relationships"><Relationship Id="rId8" Type="http://schemas.openxmlformats.org/officeDocument/2006/relationships/slide" Target="slide33.xml"/><Relationship Id="rId3" Type="http://schemas.openxmlformats.org/officeDocument/2006/relationships/image" Target="../media/image19.png"/><Relationship Id="rId7" Type="http://schemas.openxmlformats.org/officeDocument/2006/relationships/image" Target="../media/image12.png"/><Relationship Id="rId2" Type="http://schemas.openxmlformats.org/officeDocument/2006/relationships/image" Target="../media/image18.gif"/><Relationship Id="rId1" Type="http://schemas.openxmlformats.org/officeDocument/2006/relationships/slideLayout" Target="../slideLayouts/slideLayout4.xml"/><Relationship Id="rId6" Type="http://schemas.openxmlformats.org/officeDocument/2006/relationships/slide" Target="slide36.xml"/><Relationship Id="rId5" Type="http://schemas.openxmlformats.org/officeDocument/2006/relationships/slide" Target="slide35.xml"/><Relationship Id="rId4" Type="http://schemas.openxmlformats.org/officeDocument/2006/relationships/slide" Target="slide34.xml"/><Relationship Id="rId9" Type="http://schemas.openxmlformats.org/officeDocument/2006/relationships/image" Target="../media/image17.gif"/></Relationships>
</file>

<file path=ppt/slides/_rels/slide36.xml.rels><?xml version="1.0" encoding="UTF-8" standalone="yes"?>
<Relationships xmlns="http://schemas.openxmlformats.org/package/2006/relationships"><Relationship Id="rId8" Type="http://schemas.openxmlformats.org/officeDocument/2006/relationships/slide" Target="slide33.xml"/><Relationship Id="rId3" Type="http://schemas.openxmlformats.org/officeDocument/2006/relationships/image" Target="../media/image19.png"/><Relationship Id="rId7" Type="http://schemas.openxmlformats.org/officeDocument/2006/relationships/image" Target="../media/image12.png"/><Relationship Id="rId2" Type="http://schemas.openxmlformats.org/officeDocument/2006/relationships/image" Target="../media/image18.gif"/><Relationship Id="rId1" Type="http://schemas.openxmlformats.org/officeDocument/2006/relationships/slideLayout" Target="../slideLayouts/slideLayout4.xml"/><Relationship Id="rId6" Type="http://schemas.openxmlformats.org/officeDocument/2006/relationships/slide" Target="slide34.xml"/><Relationship Id="rId5" Type="http://schemas.openxmlformats.org/officeDocument/2006/relationships/slide" Target="slide36.xml"/><Relationship Id="rId4" Type="http://schemas.openxmlformats.org/officeDocument/2006/relationships/slide" Target="slide35.xml"/><Relationship Id="rId9" Type="http://schemas.openxmlformats.org/officeDocument/2006/relationships/image" Target="../media/image17.gif"/></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gif"/><Relationship Id="rId1" Type="http://schemas.openxmlformats.org/officeDocument/2006/relationships/slideLayout" Target="../slideLayouts/slideLayout4.xml"/><Relationship Id="rId6" Type="http://schemas.openxmlformats.org/officeDocument/2006/relationships/image" Target="../media/image17.gif"/><Relationship Id="rId5" Type="http://schemas.openxmlformats.org/officeDocument/2006/relationships/slide" Target="slide33.xml"/><Relationship Id="rId4" Type="http://schemas.openxmlformats.org/officeDocument/2006/relationships/image" Target="../media/image12.png"/></Relationships>
</file>

<file path=ppt/slides/_rels/slide38.xml.rels><?xml version="1.0" encoding="UTF-8" standalone="yes"?>
<Relationships xmlns="http://schemas.openxmlformats.org/package/2006/relationships"><Relationship Id="rId8" Type="http://schemas.openxmlformats.org/officeDocument/2006/relationships/slide" Target="slide92.xml"/><Relationship Id="rId13" Type="http://schemas.openxmlformats.org/officeDocument/2006/relationships/image" Target="../media/image17.gif"/><Relationship Id="rId3" Type="http://schemas.openxmlformats.org/officeDocument/2006/relationships/slide" Target="slide38.xml"/><Relationship Id="rId7" Type="http://schemas.openxmlformats.org/officeDocument/2006/relationships/slide" Target="slide72.xml"/><Relationship Id="rId12" Type="http://schemas.openxmlformats.org/officeDocument/2006/relationships/slide" Target="slide5.xml"/><Relationship Id="rId2" Type="http://schemas.openxmlformats.org/officeDocument/2006/relationships/image" Target="../media/image16.png"/><Relationship Id="rId1" Type="http://schemas.openxmlformats.org/officeDocument/2006/relationships/slideLayout" Target="../slideLayouts/slideLayout10.xml"/><Relationship Id="rId6" Type="http://schemas.openxmlformats.org/officeDocument/2006/relationships/slide" Target="slide79.xml"/><Relationship Id="rId11" Type="http://schemas.openxmlformats.org/officeDocument/2006/relationships/slide" Target="slide12.xml"/><Relationship Id="rId5" Type="http://schemas.openxmlformats.org/officeDocument/2006/relationships/image" Target="../media/image12.png"/><Relationship Id="rId10" Type="http://schemas.openxmlformats.org/officeDocument/2006/relationships/slide" Target="slide17.xml"/><Relationship Id="rId4" Type="http://schemas.openxmlformats.org/officeDocument/2006/relationships/slide" Target="slide6.xml"/><Relationship Id="rId9" Type="http://schemas.openxmlformats.org/officeDocument/2006/relationships/slide" Target="slide33.xml"/><Relationship Id="rId14" Type="http://schemas.openxmlformats.org/officeDocument/2006/relationships/slide" Target="slide39.xml"/></Relationships>
</file>

<file path=ppt/slides/_rels/slide39.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17.gif"/><Relationship Id="rId2" Type="http://schemas.openxmlformats.org/officeDocument/2006/relationships/image" Target="../media/image18.gif"/><Relationship Id="rId1" Type="http://schemas.openxmlformats.org/officeDocument/2006/relationships/slideLayout" Target="../slideLayouts/slideLayout4.xml"/><Relationship Id="rId6" Type="http://schemas.openxmlformats.org/officeDocument/2006/relationships/slide" Target="slide38.xml"/><Relationship Id="rId5" Type="http://schemas.openxmlformats.org/officeDocument/2006/relationships/image" Target="../media/image30.gif"/><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xml"/><Relationship Id="rId6" Type="http://schemas.openxmlformats.org/officeDocument/2006/relationships/image" Target="../media/image14.gif"/><Relationship Id="rId5" Type="http://schemas.microsoft.com/office/2007/relationships/hdphoto" Target="../media/hdphoto1.wdp"/><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8" Type="http://schemas.openxmlformats.org/officeDocument/2006/relationships/slide" Target="slide38.xml"/><Relationship Id="rId3" Type="http://schemas.openxmlformats.org/officeDocument/2006/relationships/slide" Target="slide40.xml"/><Relationship Id="rId7" Type="http://schemas.openxmlformats.org/officeDocument/2006/relationships/image" Target="../media/image12.png"/><Relationship Id="rId2" Type="http://schemas.openxmlformats.org/officeDocument/2006/relationships/image" Target="../media/image18.gif"/><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slide" Target="slide44.xml"/><Relationship Id="rId4" Type="http://schemas.openxmlformats.org/officeDocument/2006/relationships/slide" Target="slide42.xml"/><Relationship Id="rId9" Type="http://schemas.openxmlformats.org/officeDocument/2006/relationships/image" Target="../media/image17.gif"/></Relationships>
</file>

<file path=ppt/slides/_rels/slide41.xml.rels><?xml version="1.0" encoding="UTF-8" standalone="yes"?>
<Relationships xmlns="http://schemas.openxmlformats.org/package/2006/relationships"><Relationship Id="rId8" Type="http://schemas.openxmlformats.org/officeDocument/2006/relationships/image" Target="../media/image17.gif"/><Relationship Id="rId3" Type="http://schemas.openxmlformats.org/officeDocument/2006/relationships/image" Target="../media/image31.jpeg"/><Relationship Id="rId7" Type="http://schemas.openxmlformats.org/officeDocument/2006/relationships/slide" Target="slide38.xml"/><Relationship Id="rId2" Type="http://schemas.openxmlformats.org/officeDocument/2006/relationships/image" Target="../media/image18.gif"/><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32.png"/><Relationship Id="rId4" Type="http://schemas.openxmlformats.org/officeDocument/2006/relationships/image" Target="../media/image19.png"/></Relationships>
</file>

<file path=ppt/slides/_rels/slide42.xml.rels><?xml version="1.0" encoding="UTF-8" standalone="yes"?>
<Relationships xmlns="http://schemas.openxmlformats.org/package/2006/relationships"><Relationship Id="rId8" Type="http://schemas.openxmlformats.org/officeDocument/2006/relationships/slide" Target="slide38.xml"/><Relationship Id="rId3" Type="http://schemas.openxmlformats.org/officeDocument/2006/relationships/image" Target="../media/image19.png"/><Relationship Id="rId7" Type="http://schemas.openxmlformats.org/officeDocument/2006/relationships/image" Target="../media/image12.png"/><Relationship Id="rId2" Type="http://schemas.openxmlformats.org/officeDocument/2006/relationships/image" Target="../media/image18.gif"/><Relationship Id="rId1" Type="http://schemas.openxmlformats.org/officeDocument/2006/relationships/slideLayout" Target="../slideLayouts/slideLayout4.xml"/><Relationship Id="rId6" Type="http://schemas.openxmlformats.org/officeDocument/2006/relationships/slide" Target="slide44.xml"/><Relationship Id="rId5" Type="http://schemas.openxmlformats.org/officeDocument/2006/relationships/slide" Target="slide42.xml"/><Relationship Id="rId4" Type="http://schemas.openxmlformats.org/officeDocument/2006/relationships/slide" Target="slide40.xml"/><Relationship Id="rId9" Type="http://schemas.openxmlformats.org/officeDocument/2006/relationships/image" Target="../media/image17.gif"/></Relationships>
</file>

<file path=ppt/slides/_rels/slide43.xml.rels><?xml version="1.0" encoding="UTF-8" standalone="yes"?>
<Relationships xmlns="http://schemas.openxmlformats.org/package/2006/relationships"><Relationship Id="rId8" Type="http://schemas.openxmlformats.org/officeDocument/2006/relationships/image" Target="../media/image17.gif"/><Relationship Id="rId3" Type="http://schemas.openxmlformats.org/officeDocument/2006/relationships/image" Target="../media/image31.jpeg"/><Relationship Id="rId7" Type="http://schemas.openxmlformats.org/officeDocument/2006/relationships/slide" Target="slide38.xml"/><Relationship Id="rId2" Type="http://schemas.openxmlformats.org/officeDocument/2006/relationships/image" Target="../media/image18.gif"/><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33.png"/><Relationship Id="rId4" Type="http://schemas.openxmlformats.org/officeDocument/2006/relationships/image" Target="../media/image19.png"/></Relationships>
</file>

<file path=ppt/slides/_rels/slide44.xml.rels><?xml version="1.0" encoding="UTF-8" standalone="yes"?>
<Relationships xmlns="http://schemas.openxmlformats.org/package/2006/relationships"><Relationship Id="rId8" Type="http://schemas.openxmlformats.org/officeDocument/2006/relationships/slide" Target="slide46.xml"/><Relationship Id="rId13" Type="http://schemas.openxmlformats.org/officeDocument/2006/relationships/image" Target="../media/image17.gif"/><Relationship Id="rId3" Type="http://schemas.openxmlformats.org/officeDocument/2006/relationships/image" Target="../media/image19.png"/><Relationship Id="rId7" Type="http://schemas.openxmlformats.org/officeDocument/2006/relationships/slide" Target="slide45.xml"/><Relationship Id="rId12" Type="http://schemas.openxmlformats.org/officeDocument/2006/relationships/slide" Target="slide38.xml"/><Relationship Id="rId2" Type="http://schemas.openxmlformats.org/officeDocument/2006/relationships/image" Target="../media/image18.gif"/><Relationship Id="rId1" Type="http://schemas.openxmlformats.org/officeDocument/2006/relationships/slideLayout" Target="../slideLayouts/slideLayout4.xml"/><Relationship Id="rId6" Type="http://schemas.openxmlformats.org/officeDocument/2006/relationships/slide" Target="slide40.xml"/><Relationship Id="rId11" Type="http://schemas.openxmlformats.org/officeDocument/2006/relationships/image" Target="../media/image12.png"/><Relationship Id="rId5" Type="http://schemas.openxmlformats.org/officeDocument/2006/relationships/slide" Target="slide44.xml"/><Relationship Id="rId10" Type="http://schemas.openxmlformats.org/officeDocument/2006/relationships/slide" Target="slide48.xml"/><Relationship Id="rId4" Type="http://schemas.openxmlformats.org/officeDocument/2006/relationships/slide" Target="slide42.xml"/><Relationship Id="rId9" Type="http://schemas.openxmlformats.org/officeDocument/2006/relationships/slide" Target="slide47.xml"/></Relationships>
</file>

<file path=ppt/slides/_rels/slide4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gif"/><Relationship Id="rId1" Type="http://schemas.openxmlformats.org/officeDocument/2006/relationships/slideLayout" Target="../slideLayouts/slideLayout4.xml"/><Relationship Id="rId6" Type="http://schemas.openxmlformats.org/officeDocument/2006/relationships/image" Target="../media/image17.gif"/><Relationship Id="rId5" Type="http://schemas.openxmlformats.org/officeDocument/2006/relationships/slide" Target="slide44.xml"/><Relationship Id="rId4" Type="http://schemas.openxmlformats.org/officeDocument/2006/relationships/image" Target="../media/image12.png"/></Relationships>
</file>

<file path=ppt/slides/_rels/slide4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gif"/><Relationship Id="rId1" Type="http://schemas.openxmlformats.org/officeDocument/2006/relationships/slideLayout" Target="../slideLayouts/slideLayout4.xml"/><Relationship Id="rId6" Type="http://schemas.openxmlformats.org/officeDocument/2006/relationships/image" Target="../media/image17.gif"/><Relationship Id="rId5" Type="http://schemas.openxmlformats.org/officeDocument/2006/relationships/slide" Target="slide44.xml"/><Relationship Id="rId4" Type="http://schemas.openxmlformats.org/officeDocument/2006/relationships/image" Target="../media/image12.png"/></Relationships>
</file>

<file path=ppt/slides/_rels/slide4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gif"/><Relationship Id="rId1" Type="http://schemas.openxmlformats.org/officeDocument/2006/relationships/slideLayout" Target="../slideLayouts/slideLayout4.xml"/><Relationship Id="rId6" Type="http://schemas.openxmlformats.org/officeDocument/2006/relationships/image" Target="../media/image17.gif"/><Relationship Id="rId5" Type="http://schemas.openxmlformats.org/officeDocument/2006/relationships/slide" Target="slide44.xml"/><Relationship Id="rId4" Type="http://schemas.openxmlformats.org/officeDocument/2006/relationships/image" Target="../media/image12.png"/></Relationships>
</file>

<file path=ppt/slides/_rels/slide4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gif"/><Relationship Id="rId1" Type="http://schemas.openxmlformats.org/officeDocument/2006/relationships/slideLayout" Target="../slideLayouts/slideLayout4.xml"/><Relationship Id="rId6" Type="http://schemas.openxmlformats.org/officeDocument/2006/relationships/image" Target="../media/image17.gif"/><Relationship Id="rId5" Type="http://schemas.openxmlformats.org/officeDocument/2006/relationships/slide" Target="slide44.xml"/><Relationship Id="rId4" Type="http://schemas.openxmlformats.org/officeDocument/2006/relationships/image" Target="../media/image12.png"/></Relationships>
</file>

<file path=ppt/slides/_rels/slide49.xml.rels><?xml version="1.0" encoding="UTF-8" standalone="yes"?>
<Relationships xmlns="http://schemas.openxmlformats.org/package/2006/relationships"><Relationship Id="rId8" Type="http://schemas.openxmlformats.org/officeDocument/2006/relationships/image" Target="../media/image17.gif"/><Relationship Id="rId3" Type="http://schemas.openxmlformats.org/officeDocument/2006/relationships/image" Target="../media/image34.jpeg"/><Relationship Id="rId7" Type="http://schemas.openxmlformats.org/officeDocument/2006/relationships/slide" Target="slide38.xml"/><Relationship Id="rId2" Type="http://schemas.openxmlformats.org/officeDocument/2006/relationships/image" Target="../media/image18.gif"/><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35.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slide" Target="slide38.xml"/><Relationship Id="rId13" Type="http://schemas.openxmlformats.org/officeDocument/2006/relationships/slide" Target="slide96.xml"/><Relationship Id="rId3" Type="http://schemas.openxmlformats.org/officeDocument/2006/relationships/slide" Target="slide6.xml"/><Relationship Id="rId7" Type="http://schemas.openxmlformats.org/officeDocument/2006/relationships/image" Target="../media/image15.png"/><Relationship Id="rId12" Type="http://schemas.openxmlformats.org/officeDocument/2006/relationships/image" Target="../media/image12.png"/><Relationship Id="rId17" Type="http://schemas.openxmlformats.org/officeDocument/2006/relationships/slide" Target="slide128.xml"/><Relationship Id="rId2" Type="http://schemas.openxmlformats.org/officeDocument/2006/relationships/notesSlide" Target="../notesSlides/notesSlide1.xml"/><Relationship Id="rId16" Type="http://schemas.openxmlformats.org/officeDocument/2006/relationships/slide" Target="slide127.xml"/><Relationship Id="rId1" Type="http://schemas.openxmlformats.org/officeDocument/2006/relationships/slideLayout" Target="../slideLayouts/slideLayout44.xml"/><Relationship Id="rId6" Type="http://schemas.openxmlformats.org/officeDocument/2006/relationships/slide" Target="slide33.xml"/><Relationship Id="rId11" Type="http://schemas.openxmlformats.org/officeDocument/2006/relationships/slide" Target="slide92.xml"/><Relationship Id="rId5" Type="http://schemas.openxmlformats.org/officeDocument/2006/relationships/slide" Target="slide17.xml"/><Relationship Id="rId15" Type="http://schemas.openxmlformats.org/officeDocument/2006/relationships/slide" Target="slide114.xml"/><Relationship Id="rId10" Type="http://schemas.openxmlformats.org/officeDocument/2006/relationships/slide" Target="slide79.xml"/><Relationship Id="rId4" Type="http://schemas.openxmlformats.org/officeDocument/2006/relationships/slide" Target="slide12.xml"/><Relationship Id="rId9" Type="http://schemas.openxmlformats.org/officeDocument/2006/relationships/slide" Target="slide72.xml"/><Relationship Id="rId14" Type="http://schemas.openxmlformats.org/officeDocument/2006/relationships/slide" Target="slide102.xml"/></Relationships>
</file>

<file path=ppt/slides/_rels/slide50.xml.rels><?xml version="1.0" encoding="UTF-8" standalone="yes"?>
<Relationships xmlns="http://schemas.openxmlformats.org/package/2006/relationships"><Relationship Id="rId8" Type="http://schemas.openxmlformats.org/officeDocument/2006/relationships/slide" Target="slide56.xml"/><Relationship Id="rId3" Type="http://schemas.openxmlformats.org/officeDocument/2006/relationships/slide" Target="slide50.xml"/><Relationship Id="rId7" Type="http://schemas.openxmlformats.org/officeDocument/2006/relationships/image" Target="../media/image19.png"/><Relationship Id="rId2" Type="http://schemas.openxmlformats.org/officeDocument/2006/relationships/image" Target="../media/image18.gif"/><Relationship Id="rId1" Type="http://schemas.openxmlformats.org/officeDocument/2006/relationships/slideLayout" Target="../slideLayouts/slideLayout4.xml"/><Relationship Id="rId6" Type="http://schemas.openxmlformats.org/officeDocument/2006/relationships/slide" Target="slide55.xml"/><Relationship Id="rId11" Type="http://schemas.openxmlformats.org/officeDocument/2006/relationships/image" Target="../media/image17.gif"/><Relationship Id="rId5" Type="http://schemas.openxmlformats.org/officeDocument/2006/relationships/slide" Target="slide52.xml"/><Relationship Id="rId10" Type="http://schemas.openxmlformats.org/officeDocument/2006/relationships/slide" Target="slide38.xml"/><Relationship Id="rId4" Type="http://schemas.openxmlformats.org/officeDocument/2006/relationships/slide" Target="slide51.xml"/><Relationship Id="rId9" Type="http://schemas.openxmlformats.org/officeDocument/2006/relationships/image" Target="../media/image12.png"/></Relationships>
</file>

<file path=ppt/slides/_rels/slide51.xml.rels><?xml version="1.0" encoding="UTF-8" standalone="yes"?>
<Relationships xmlns="http://schemas.openxmlformats.org/package/2006/relationships"><Relationship Id="rId8" Type="http://schemas.openxmlformats.org/officeDocument/2006/relationships/image" Target="../media/image17.gif"/><Relationship Id="rId3" Type="http://schemas.openxmlformats.org/officeDocument/2006/relationships/image" Target="../media/image19.png"/><Relationship Id="rId7" Type="http://schemas.openxmlformats.org/officeDocument/2006/relationships/slide" Target="slide38.xml"/><Relationship Id="rId2" Type="http://schemas.openxmlformats.org/officeDocument/2006/relationships/image" Target="../media/image18.gif"/><Relationship Id="rId1" Type="http://schemas.openxmlformats.org/officeDocument/2006/relationships/slideLayout" Target="../slideLayouts/slideLayout4.xml"/><Relationship Id="rId6" Type="http://schemas.openxmlformats.org/officeDocument/2006/relationships/image" Target="../media/image12.png"/><Relationship Id="rId11" Type="http://schemas.openxmlformats.org/officeDocument/2006/relationships/slide" Target="slide56.xml"/><Relationship Id="rId5" Type="http://schemas.openxmlformats.org/officeDocument/2006/relationships/slide" Target="slide51.xml"/><Relationship Id="rId10" Type="http://schemas.openxmlformats.org/officeDocument/2006/relationships/slide" Target="slide55.xml"/><Relationship Id="rId4" Type="http://schemas.openxmlformats.org/officeDocument/2006/relationships/slide" Target="slide50.xml"/><Relationship Id="rId9" Type="http://schemas.openxmlformats.org/officeDocument/2006/relationships/slide" Target="slide52.xml"/></Relationships>
</file>

<file path=ppt/slides/_rels/slide52.xml.rels><?xml version="1.0" encoding="UTF-8" standalone="yes"?>
<Relationships xmlns="http://schemas.openxmlformats.org/package/2006/relationships"><Relationship Id="rId8" Type="http://schemas.openxmlformats.org/officeDocument/2006/relationships/slide" Target="slide50.xml"/><Relationship Id="rId3" Type="http://schemas.openxmlformats.org/officeDocument/2006/relationships/image" Target="../media/image19.png"/><Relationship Id="rId7" Type="http://schemas.openxmlformats.org/officeDocument/2006/relationships/image" Target="../media/image17.gif"/><Relationship Id="rId2" Type="http://schemas.openxmlformats.org/officeDocument/2006/relationships/image" Target="../media/image18.gif"/><Relationship Id="rId1" Type="http://schemas.openxmlformats.org/officeDocument/2006/relationships/slideLayout" Target="../slideLayouts/slideLayout4.xml"/><Relationship Id="rId6" Type="http://schemas.openxmlformats.org/officeDocument/2006/relationships/slide" Target="slide38.xml"/><Relationship Id="rId11" Type="http://schemas.openxmlformats.org/officeDocument/2006/relationships/slide" Target="slide51.xml"/><Relationship Id="rId5" Type="http://schemas.openxmlformats.org/officeDocument/2006/relationships/image" Target="../media/image12.png"/><Relationship Id="rId10" Type="http://schemas.openxmlformats.org/officeDocument/2006/relationships/slide" Target="slide56.xml"/><Relationship Id="rId4" Type="http://schemas.openxmlformats.org/officeDocument/2006/relationships/slide" Target="slide52.xml"/><Relationship Id="rId9" Type="http://schemas.openxmlformats.org/officeDocument/2006/relationships/slide" Target="slide55.xml"/></Relationships>
</file>

<file path=ppt/slides/_rels/slide53.xml.rels><?xml version="1.0" encoding="UTF-8" standalone="yes"?>
<Relationships xmlns="http://schemas.openxmlformats.org/package/2006/relationships"><Relationship Id="rId8" Type="http://schemas.openxmlformats.org/officeDocument/2006/relationships/slide" Target="slide38.xml"/><Relationship Id="rId3" Type="http://schemas.openxmlformats.org/officeDocument/2006/relationships/image" Target="../media/image36.jpeg"/><Relationship Id="rId7" Type="http://schemas.openxmlformats.org/officeDocument/2006/relationships/image" Target="../media/image12.png"/><Relationship Id="rId2" Type="http://schemas.openxmlformats.org/officeDocument/2006/relationships/image" Target="../media/image18.gif"/><Relationship Id="rId1" Type="http://schemas.openxmlformats.org/officeDocument/2006/relationships/slideLayout" Target="../slideLayouts/slideLayout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19.png"/><Relationship Id="rId9" Type="http://schemas.openxmlformats.org/officeDocument/2006/relationships/image" Target="../media/image17.gif"/></Relationships>
</file>

<file path=ppt/slides/_rels/slide54.xml.rels><?xml version="1.0" encoding="UTF-8" standalone="yes"?>
<Relationships xmlns="http://schemas.openxmlformats.org/package/2006/relationships"><Relationship Id="rId8" Type="http://schemas.openxmlformats.org/officeDocument/2006/relationships/image" Target="../media/image17.gif"/><Relationship Id="rId3" Type="http://schemas.openxmlformats.org/officeDocument/2006/relationships/image" Target="../media/image36.jpeg"/><Relationship Id="rId7" Type="http://schemas.openxmlformats.org/officeDocument/2006/relationships/slide" Target="slide38.xml"/><Relationship Id="rId2" Type="http://schemas.openxmlformats.org/officeDocument/2006/relationships/image" Target="../media/image18.gif"/><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39.png"/><Relationship Id="rId4" Type="http://schemas.openxmlformats.org/officeDocument/2006/relationships/image" Target="../media/image19.png"/></Relationships>
</file>

<file path=ppt/slides/_rels/slide55.xml.rels><?xml version="1.0" encoding="UTF-8" standalone="yes"?>
<Relationships xmlns="http://schemas.openxmlformats.org/package/2006/relationships"><Relationship Id="rId8" Type="http://schemas.openxmlformats.org/officeDocument/2006/relationships/slide" Target="slide50.xml"/><Relationship Id="rId3" Type="http://schemas.openxmlformats.org/officeDocument/2006/relationships/image" Target="../media/image19.png"/><Relationship Id="rId7" Type="http://schemas.openxmlformats.org/officeDocument/2006/relationships/image" Target="../media/image17.gif"/><Relationship Id="rId2" Type="http://schemas.openxmlformats.org/officeDocument/2006/relationships/image" Target="../media/image18.gif"/><Relationship Id="rId1" Type="http://schemas.openxmlformats.org/officeDocument/2006/relationships/slideLayout" Target="../slideLayouts/slideLayout4.xml"/><Relationship Id="rId6" Type="http://schemas.openxmlformats.org/officeDocument/2006/relationships/slide" Target="slide38.xml"/><Relationship Id="rId11" Type="http://schemas.openxmlformats.org/officeDocument/2006/relationships/slide" Target="slide52.xml"/><Relationship Id="rId5" Type="http://schemas.openxmlformats.org/officeDocument/2006/relationships/image" Target="../media/image12.png"/><Relationship Id="rId10" Type="http://schemas.openxmlformats.org/officeDocument/2006/relationships/slide" Target="slide51.xml"/><Relationship Id="rId4" Type="http://schemas.openxmlformats.org/officeDocument/2006/relationships/slide" Target="slide55.xml"/><Relationship Id="rId9" Type="http://schemas.openxmlformats.org/officeDocument/2006/relationships/slide" Target="slide56.xml"/></Relationships>
</file>

<file path=ppt/slides/_rels/slide56.xml.rels><?xml version="1.0" encoding="UTF-8" standalone="yes"?>
<Relationships xmlns="http://schemas.openxmlformats.org/package/2006/relationships"><Relationship Id="rId8" Type="http://schemas.openxmlformats.org/officeDocument/2006/relationships/slide" Target="slide50.xml"/><Relationship Id="rId3" Type="http://schemas.openxmlformats.org/officeDocument/2006/relationships/slide" Target="slide56.xml"/><Relationship Id="rId7" Type="http://schemas.openxmlformats.org/officeDocument/2006/relationships/image" Target="../media/image17.gif"/><Relationship Id="rId2" Type="http://schemas.openxmlformats.org/officeDocument/2006/relationships/image" Target="../media/image18.gif"/><Relationship Id="rId1" Type="http://schemas.openxmlformats.org/officeDocument/2006/relationships/slideLayout" Target="../slideLayouts/slideLayout4.xml"/><Relationship Id="rId6" Type="http://schemas.openxmlformats.org/officeDocument/2006/relationships/slide" Target="slide38.xml"/><Relationship Id="rId11" Type="http://schemas.openxmlformats.org/officeDocument/2006/relationships/slide" Target="slide55.xml"/><Relationship Id="rId5" Type="http://schemas.openxmlformats.org/officeDocument/2006/relationships/image" Target="../media/image12.png"/><Relationship Id="rId10" Type="http://schemas.openxmlformats.org/officeDocument/2006/relationships/slide" Target="slide52.xml"/><Relationship Id="rId4" Type="http://schemas.openxmlformats.org/officeDocument/2006/relationships/image" Target="../media/image19.png"/><Relationship Id="rId9" Type="http://schemas.openxmlformats.org/officeDocument/2006/relationships/slide" Target="slide51.xml"/></Relationships>
</file>

<file path=ppt/slides/_rels/slide5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9.png"/><Relationship Id="rId1" Type="http://schemas.openxmlformats.org/officeDocument/2006/relationships/slideLayout" Target="../slideLayouts/slideLayout4.xml"/><Relationship Id="rId6" Type="http://schemas.openxmlformats.org/officeDocument/2006/relationships/image" Target="../media/image17.gif"/><Relationship Id="rId5" Type="http://schemas.openxmlformats.org/officeDocument/2006/relationships/slide" Target="slide38.xml"/><Relationship Id="rId4" Type="http://schemas.openxmlformats.org/officeDocument/2006/relationships/image" Target="../media/image12.png"/></Relationships>
</file>

<file path=ppt/slides/_rels/slide58.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17.gif"/><Relationship Id="rId2" Type="http://schemas.openxmlformats.org/officeDocument/2006/relationships/image" Target="../media/image18.gif"/><Relationship Id="rId1" Type="http://schemas.openxmlformats.org/officeDocument/2006/relationships/slideLayout" Target="../slideLayouts/slideLayout4.xml"/><Relationship Id="rId6" Type="http://schemas.openxmlformats.org/officeDocument/2006/relationships/slide" Target="slide38.xml"/><Relationship Id="rId5" Type="http://schemas.openxmlformats.org/officeDocument/2006/relationships/image" Target="../media/image12.png"/><Relationship Id="rId4" Type="http://schemas.openxmlformats.org/officeDocument/2006/relationships/image" Target="../media/image41.png"/></Relationships>
</file>

<file path=ppt/slides/_rels/slide5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gif"/><Relationship Id="rId1" Type="http://schemas.openxmlformats.org/officeDocument/2006/relationships/slideLayout" Target="../slideLayouts/slideLayout4.xml"/><Relationship Id="rId6" Type="http://schemas.openxmlformats.org/officeDocument/2006/relationships/image" Target="../media/image17.gif"/><Relationship Id="rId5" Type="http://schemas.openxmlformats.org/officeDocument/2006/relationships/slide" Target="slide38.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slide" Target="slide38.xml"/><Relationship Id="rId13" Type="http://schemas.openxmlformats.org/officeDocument/2006/relationships/image" Target="../media/image17.gif"/><Relationship Id="rId3" Type="http://schemas.openxmlformats.org/officeDocument/2006/relationships/image" Target="../media/image16.png"/><Relationship Id="rId7" Type="http://schemas.openxmlformats.org/officeDocument/2006/relationships/slide" Target="slide92.xml"/><Relationship Id="rId12" Type="http://schemas.openxmlformats.org/officeDocument/2006/relationships/slide" Target="slide5.xml"/><Relationship Id="rId2" Type="http://schemas.openxmlformats.org/officeDocument/2006/relationships/slide" Target="slide6.xml"/><Relationship Id="rId1" Type="http://schemas.openxmlformats.org/officeDocument/2006/relationships/slideLayout" Target="../slideLayouts/slideLayout61.xml"/><Relationship Id="rId6" Type="http://schemas.openxmlformats.org/officeDocument/2006/relationships/slide" Target="slide72.xml"/><Relationship Id="rId11" Type="http://schemas.openxmlformats.org/officeDocument/2006/relationships/slide" Target="slide12.xml"/><Relationship Id="rId5" Type="http://schemas.openxmlformats.org/officeDocument/2006/relationships/image" Target="../media/image12.png"/><Relationship Id="rId10" Type="http://schemas.openxmlformats.org/officeDocument/2006/relationships/slide" Target="slide17.xml"/><Relationship Id="rId4" Type="http://schemas.openxmlformats.org/officeDocument/2006/relationships/slide" Target="slide79.xml"/><Relationship Id="rId9" Type="http://schemas.openxmlformats.org/officeDocument/2006/relationships/slide" Target="slide33.xml"/><Relationship Id="rId14" Type="http://schemas.openxmlformats.org/officeDocument/2006/relationships/slide" Target="slide7.xml"/></Relationships>
</file>

<file path=ppt/slides/_rels/slide60.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17.gif"/><Relationship Id="rId2" Type="http://schemas.openxmlformats.org/officeDocument/2006/relationships/image" Target="../media/image18.gif"/><Relationship Id="rId1" Type="http://schemas.openxmlformats.org/officeDocument/2006/relationships/slideLayout" Target="../slideLayouts/slideLayout4.xml"/><Relationship Id="rId6" Type="http://schemas.openxmlformats.org/officeDocument/2006/relationships/slide" Target="slide38.xml"/><Relationship Id="rId5" Type="http://schemas.openxmlformats.org/officeDocument/2006/relationships/image" Target="../media/image42.png"/><Relationship Id="rId4" Type="http://schemas.openxmlformats.org/officeDocument/2006/relationships/image" Target="../media/image12.png"/></Relationships>
</file>

<file path=ppt/slides/_rels/slide61.xml.rels><?xml version="1.0" encoding="UTF-8" standalone="yes"?>
<Relationships xmlns="http://schemas.openxmlformats.org/package/2006/relationships"><Relationship Id="rId8" Type="http://schemas.openxmlformats.org/officeDocument/2006/relationships/slide" Target="slide38.xml"/><Relationship Id="rId3" Type="http://schemas.openxmlformats.org/officeDocument/2006/relationships/slide" Target="slide61.xml"/><Relationship Id="rId7" Type="http://schemas.openxmlformats.org/officeDocument/2006/relationships/image" Target="../media/image12.png"/><Relationship Id="rId2" Type="http://schemas.openxmlformats.org/officeDocument/2006/relationships/image" Target="../media/image18.gif"/><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slide" Target="slide63.xml"/><Relationship Id="rId4" Type="http://schemas.openxmlformats.org/officeDocument/2006/relationships/slide" Target="slide62.xml"/><Relationship Id="rId9" Type="http://schemas.openxmlformats.org/officeDocument/2006/relationships/image" Target="../media/image17.gif"/></Relationships>
</file>

<file path=ppt/slides/_rels/slide62.xml.rels><?xml version="1.0" encoding="UTF-8" standalone="yes"?>
<Relationships xmlns="http://schemas.openxmlformats.org/package/2006/relationships"><Relationship Id="rId8" Type="http://schemas.openxmlformats.org/officeDocument/2006/relationships/image" Target="../media/image17.gif"/><Relationship Id="rId3" Type="http://schemas.openxmlformats.org/officeDocument/2006/relationships/image" Target="../media/image19.png"/><Relationship Id="rId7" Type="http://schemas.openxmlformats.org/officeDocument/2006/relationships/slide" Target="slide38.xml"/><Relationship Id="rId2" Type="http://schemas.openxmlformats.org/officeDocument/2006/relationships/image" Target="../media/image18.gif"/><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slide" Target="slide62.xml"/><Relationship Id="rId4" Type="http://schemas.openxmlformats.org/officeDocument/2006/relationships/slide" Target="slide61.xml"/><Relationship Id="rId9" Type="http://schemas.openxmlformats.org/officeDocument/2006/relationships/slide" Target="slide63.xml"/></Relationships>
</file>

<file path=ppt/slides/_rels/slide63.xml.rels><?xml version="1.0" encoding="UTF-8" standalone="yes"?>
<Relationships xmlns="http://schemas.openxmlformats.org/package/2006/relationships"><Relationship Id="rId8" Type="http://schemas.openxmlformats.org/officeDocument/2006/relationships/image" Target="../media/image17.gif"/><Relationship Id="rId3" Type="http://schemas.openxmlformats.org/officeDocument/2006/relationships/image" Target="../media/image19.png"/><Relationship Id="rId7" Type="http://schemas.openxmlformats.org/officeDocument/2006/relationships/slide" Target="slide38.xml"/><Relationship Id="rId2" Type="http://schemas.openxmlformats.org/officeDocument/2006/relationships/image" Target="../media/image18.gif"/><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slide" Target="slide63.xml"/><Relationship Id="rId4" Type="http://schemas.openxmlformats.org/officeDocument/2006/relationships/slide" Target="slide62.xml"/><Relationship Id="rId9" Type="http://schemas.openxmlformats.org/officeDocument/2006/relationships/slide" Target="slide61.xml"/></Relationships>
</file>

<file path=ppt/slides/_rels/slide64.xml.rels><?xml version="1.0" encoding="UTF-8" standalone="yes"?>
<Relationships xmlns="http://schemas.openxmlformats.org/package/2006/relationships"><Relationship Id="rId8" Type="http://schemas.openxmlformats.org/officeDocument/2006/relationships/slide" Target="slide63.xml"/><Relationship Id="rId3" Type="http://schemas.openxmlformats.org/officeDocument/2006/relationships/image" Target="../media/image19.png"/><Relationship Id="rId7" Type="http://schemas.openxmlformats.org/officeDocument/2006/relationships/slide" Target="slide62.xml"/><Relationship Id="rId2" Type="http://schemas.openxmlformats.org/officeDocument/2006/relationships/image" Target="../media/image18.gif"/><Relationship Id="rId1" Type="http://schemas.openxmlformats.org/officeDocument/2006/relationships/slideLayout" Target="../slideLayouts/slideLayout4.xml"/><Relationship Id="rId6" Type="http://schemas.openxmlformats.org/officeDocument/2006/relationships/image" Target="../media/image17.gif"/><Relationship Id="rId5" Type="http://schemas.openxmlformats.org/officeDocument/2006/relationships/slide" Target="slide38.xml"/><Relationship Id="rId4" Type="http://schemas.openxmlformats.org/officeDocument/2006/relationships/image" Target="../media/image12.png"/><Relationship Id="rId9" Type="http://schemas.openxmlformats.org/officeDocument/2006/relationships/slide" Target="slide61.xml"/></Relationships>
</file>

<file path=ppt/slides/_rels/slide6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gif"/><Relationship Id="rId1" Type="http://schemas.openxmlformats.org/officeDocument/2006/relationships/slideLayout" Target="../slideLayouts/slideLayout4.xml"/><Relationship Id="rId6" Type="http://schemas.openxmlformats.org/officeDocument/2006/relationships/image" Target="../media/image17.gif"/><Relationship Id="rId5" Type="http://schemas.openxmlformats.org/officeDocument/2006/relationships/slide" Target="slide38.xml"/><Relationship Id="rId4" Type="http://schemas.openxmlformats.org/officeDocument/2006/relationships/image" Target="../media/image12.png"/></Relationships>
</file>

<file path=ppt/slides/_rels/slide6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6.xml"/><Relationship Id="rId5" Type="http://schemas.openxmlformats.org/officeDocument/2006/relationships/image" Target="../media/image18.gif"/><Relationship Id="rId4" Type="http://schemas.openxmlformats.org/officeDocument/2006/relationships/image" Target="../media/image12.png"/></Relationships>
</file>

<file path=ppt/slides/_rels/slide67.xml.rels><?xml version="1.0" encoding="UTF-8" standalone="yes"?>
<Relationships xmlns="http://schemas.openxmlformats.org/package/2006/relationships"><Relationship Id="rId8" Type="http://schemas.openxmlformats.org/officeDocument/2006/relationships/image" Target="../media/image17.gif"/><Relationship Id="rId3" Type="http://schemas.openxmlformats.org/officeDocument/2006/relationships/image" Target="../media/image26.jpeg"/><Relationship Id="rId7" Type="http://schemas.openxmlformats.org/officeDocument/2006/relationships/slide" Target="slide38.xml"/><Relationship Id="rId2" Type="http://schemas.openxmlformats.org/officeDocument/2006/relationships/image" Target="../media/image18.gif"/><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29.png"/></Relationships>
</file>

<file path=ppt/slides/_rels/slide6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 Target="slide68.xml"/><Relationship Id="rId7" Type="http://schemas.openxmlformats.org/officeDocument/2006/relationships/image" Target="../media/image19.png"/><Relationship Id="rId2" Type="http://schemas.openxmlformats.org/officeDocument/2006/relationships/image" Target="../media/image18.gif"/><Relationship Id="rId1" Type="http://schemas.openxmlformats.org/officeDocument/2006/relationships/slideLayout" Target="../slideLayouts/slideLayout4.xml"/><Relationship Id="rId6" Type="http://schemas.openxmlformats.org/officeDocument/2006/relationships/slide" Target="slide71.xml"/><Relationship Id="rId5" Type="http://schemas.openxmlformats.org/officeDocument/2006/relationships/slide" Target="slide70.xml"/><Relationship Id="rId10" Type="http://schemas.openxmlformats.org/officeDocument/2006/relationships/image" Target="../media/image17.gif"/><Relationship Id="rId4" Type="http://schemas.openxmlformats.org/officeDocument/2006/relationships/slide" Target="slide69.xml"/><Relationship Id="rId9" Type="http://schemas.openxmlformats.org/officeDocument/2006/relationships/slide" Target="slide38.xml"/></Relationships>
</file>

<file path=ppt/slides/_rels/slide69.xml.rels><?xml version="1.0" encoding="UTF-8" standalone="yes"?>
<Relationships xmlns="http://schemas.openxmlformats.org/package/2006/relationships"><Relationship Id="rId8" Type="http://schemas.openxmlformats.org/officeDocument/2006/relationships/image" Target="../media/image17.gif"/><Relationship Id="rId3" Type="http://schemas.openxmlformats.org/officeDocument/2006/relationships/image" Target="../media/image19.png"/><Relationship Id="rId7" Type="http://schemas.openxmlformats.org/officeDocument/2006/relationships/slide" Target="slide38.xml"/><Relationship Id="rId2" Type="http://schemas.openxmlformats.org/officeDocument/2006/relationships/image" Target="../media/image18.gif"/><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slide" Target="slide69.xml"/><Relationship Id="rId10" Type="http://schemas.openxmlformats.org/officeDocument/2006/relationships/slide" Target="slide71.xml"/><Relationship Id="rId4" Type="http://schemas.openxmlformats.org/officeDocument/2006/relationships/slide" Target="slide68.xml"/><Relationship Id="rId9" Type="http://schemas.openxmlformats.org/officeDocument/2006/relationships/slide" Target="slide70.xml"/></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 Target="slide7.xml"/><Relationship Id="rId7" Type="http://schemas.openxmlformats.org/officeDocument/2006/relationships/image" Target="../media/image19.png"/><Relationship Id="rId2" Type="http://schemas.openxmlformats.org/officeDocument/2006/relationships/image" Target="../media/image18.gif"/><Relationship Id="rId1" Type="http://schemas.openxmlformats.org/officeDocument/2006/relationships/slideLayout" Target="../slideLayouts/slideLayout4.xml"/><Relationship Id="rId6" Type="http://schemas.openxmlformats.org/officeDocument/2006/relationships/slide" Target="slide10.xml"/><Relationship Id="rId5" Type="http://schemas.openxmlformats.org/officeDocument/2006/relationships/slide" Target="slide9.xml"/><Relationship Id="rId10" Type="http://schemas.openxmlformats.org/officeDocument/2006/relationships/image" Target="../media/image17.gif"/><Relationship Id="rId4" Type="http://schemas.openxmlformats.org/officeDocument/2006/relationships/slide" Target="slide8.xml"/><Relationship Id="rId9" Type="http://schemas.openxmlformats.org/officeDocument/2006/relationships/slide" Target="slide6.xml"/></Relationships>
</file>

<file path=ppt/slides/_rels/slide70.xml.rels><?xml version="1.0" encoding="UTF-8" standalone="yes"?>
<Relationships xmlns="http://schemas.openxmlformats.org/package/2006/relationships"><Relationship Id="rId8" Type="http://schemas.openxmlformats.org/officeDocument/2006/relationships/image" Target="../media/image17.gif"/><Relationship Id="rId3" Type="http://schemas.openxmlformats.org/officeDocument/2006/relationships/image" Target="../media/image19.png"/><Relationship Id="rId7" Type="http://schemas.openxmlformats.org/officeDocument/2006/relationships/slide" Target="slide38.xml"/><Relationship Id="rId2" Type="http://schemas.openxmlformats.org/officeDocument/2006/relationships/image" Target="../media/image18.gif"/><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slide" Target="slide70.xml"/><Relationship Id="rId10" Type="http://schemas.openxmlformats.org/officeDocument/2006/relationships/slide" Target="slide71.xml"/><Relationship Id="rId4" Type="http://schemas.openxmlformats.org/officeDocument/2006/relationships/slide" Target="slide69.xml"/><Relationship Id="rId9" Type="http://schemas.openxmlformats.org/officeDocument/2006/relationships/slide" Target="slide68.xml"/></Relationships>
</file>

<file path=ppt/slides/_rels/slide71.xml.rels><?xml version="1.0" encoding="UTF-8" standalone="yes"?>
<Relationships xmlns="http://schemas.openxmlformats.org/package/2006/relationships"><Relationship Id="rId8" Type="http://schemas.openxmlformats.org/officeDocument/2006/relationships/image" Target="../media/image17.gif"/><Relationship Id="rId3" Type="http://schemas.openxmlformats.org/officeDocument/2006/relationships/image" Target="../media/image19.png"/><Relationship Id="rId7" Type="http://schemas.openxmlformats.org/officeDocument/2006/relationships/slide" Target="slide38.xml"/><Relationship Id="rId2" Type="http://schemas.openxmlformats.org/officeDocument/2006/relationships/image" Target="../media/image18.gif"/><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slide" Target="slide71.xml"/><Relationship Id="rId10" Type="http://schemas.openxmlformats.org/officeDocument/2006/relationships/slide" Target="slide68.xml"/><Relationship Id="rId4" Type="http://schemas.openxmlformats.org/officeDocument/2006/relationships/slide" Target="slide70.xml"/><Relationship Id="rId9" Type="http://schemas.openxmlformats.org/officeDocument/2006/relationships/slide" Target="slide69.xml"/></Relationships>
</file>

<file path=ppt/slides/_rels/slide72.xml.rels><?xml version="1.0" encoding="UTF-8" standalone="yes"?>
<Relationships xmlns="http://schemas.openxmlformats.org/package/2006/relationships"><Relationship Id="rId8" Type="http://schemas.openxmlformats.org/officeDocument/2006/relationships/slide" Target="slide38.xml"/><Relationship Id="rId13" Type="http://schemas.openxmlformats.org/officeDocument/2006/relationships/image" Target="../media/image17.gif"/><Relationship Id="rId3" Type="http://schemas.openxmlformats.org/officeDocument/2006/relationships/slide" Target="slide72.xml"/><Relationship Id="rId7" Type="http://schemas.openxmlformats.org/officeDocument/2006/relationships/slide" Target="slide92.xml"/><Relationship Id="rId12" Type="http://schemas.openxmlformats.org/officeDocument/2006/relationships/slide" Target="slide5.xml"/><Relationship Id="rId2" Type="http://schemas.openxmlformats.org/officeDocument/2006/relationships/image" Target="../media/image16.png"/><Relationship Id="rId1" Type="http://schemas.openxmlformats.org/officeDocument/2006/relationships/slideLayout" Target="../slideLayouts/slideLayout10.xml"/><Relationship Id="rId6" Type="http://schemas.openxmlformats.org/officeDocument/2006/relationships/slide" Target="slide79.xml"/><Relationship Id="rId11" Type="http://schemas.openxmlformats.org/officeDocument/2006/relationships/slide" Target="slide12.xml"/><Relationship Id="rId5" Type="http://schemas.openxmlformats.org/officeDocument/2006/relationships/image" Target="../media/image12.png"/><Relationship Id="rId10" Type="http://schemas.openxmlformats.org/officeDocument/2006/relationships/slide" Target="slide17.xml"/><Relationship Id="rId4" Type="http://schemas.openxmlformats.org/officeDocument/2006/relationships/slide" Target="slide6.xml"/><Relationship Id="rId9" Type="http://schemas.openxmlformats.org/officeDocument/2006/relationships/slide" Target="slide33.xml"/><Relationship Id="rId14" Type="http://schemas.openxmlformats.org/officeDocument/2006/relationships/slide" Target="slide73.xml"/></Relationships>
</file>

<file path=ppt/slides/_rels/slide73.xml.rels><?xml version="1.0" encoding="UTF-8" standalone="yes"?>
<Relationships xmlns="http://schemas.openxmlformats.org/package/2006/relationships"><Relationship Id="rId8" Type="http://schemas.openxmlformats.org/officeDocument/2006/relationships/slide" Target="slide74.xml"/><Relationship Id="rId3" Type="http://schemas.openxmlformats.org/officeDocument/2006/relationships/slide" Target="slide73.xml"/><Relationship Id="rId7" Type="http://schemas.openxmlformats.org/officeDocument/2006/relationships/image" Target="../media/image12.png"/><Relationship Id="rId12" Type="http://schemas.openxmlformats.org/officeDocument/2006/relationships/image" Target="../media/image17.gif"/><Relationship Id="rId2" Type="http://schemas.openxmlformats.org/officeDocument/2006/relationships/image" Target="../media/image18.gif"/><Relationship Id="rId1" Type="http://schemas.openxmlformats.org/officeDocument/2006/relationships/slideLayout" Target="../slideLayouts/slideLayout4.xml"/><Relationship Id="rId6" Type="http://schemas.openxmlformats.org/officeDocument/2006/relationships/image" Target="../media/image45.gif"/><Relationship Id="rId11" Type="http://schemas.openxmlformats.org/officeDocument/2006/relationships/slide" Target="slide72.xml"/><Relationship Id="rId5" Type="http://schemas.openxmlformats.org/officeDocument/2006/relationships/slide" Target="slide78.xml"/><Relationship Id="rId10" Type="http://schemas.openxmlformats.org/officeDocument/2006/relationships/slide" Target="slide77.xml"/><Relationship Id="rId4" Type="http://schemas.openxmlformats.org/officeDocument/2006/relationships/image" Target="../media/image19.png"/><Relationship Id="rId9" Type="http://schemas.openxmlformats.org/officeDocument/2006/relationships/slide" Target="slide76.xml"/></Relationships>
</file>

<file path=ppt/slides/_rels/slide74.xml.rels><?xml version="1.0" encoding="UTF-8" standalone="yes"?>
<Relationships xmlns="http://schemas.openxmlformats.org/package/2006/relationships"><Relationship Id="rId8" Type="http://schemas.openxmlformats.org/officeDocument/2006/relationships/slide" Target="slide76.xml"/><Relationship Id="rId3" Type="http://schemas.openxmlformats.org/officeDocument/2006/relationships/image" Target="../media/image19.png"/><Relationship Id="rId7" Type="http://schemas.openxmlformats.org/officeDocument/2006/relationships/image" Target="../media/image12.png"/><Relationship Id="rId12" Type="http://schemas.openxmlformats.org/officeDocument/2006/relationships/image" Target="../media/image17.gif"/><Relationship Id="rId2" Type="http://schemas.openxmlformats.org/officeDocument/2006/relationships/image" Target="../media/image18.gif"/><Relationship Id="rId1" Type="http://schemas.openxmlformats.org/officeDocument/2006/relationships/slideLayout" Target="../slideLayouts/slideLayout4.xml"/><Relationship Id="rId6" Type="http://schemas.openxmlformats.org/officeDocument/2006/relationships/image" Target="../media/image45.gif"/><Relationship Id="rId11" Type="http://schemas.openxmlformats.org/officeDocument/2006/relationships/slide" Target="slide72.xml"/><Relationship Id="rId5" Type="http://schemas.openxmlformats.org/officeDocument/2006/relationships/slide" Target="slide78.xml"/><Relationship Id="rId10" Type="http://schemas.openxmlformats.org/officeDocument/2006/relationships/slide" Target="slide73.xml"/><Relationship Id="rId4" Type="http://schemas.openxmlformats.org/officeDocument/2006/relationships/slide" Target="slide74.xml"/><Relationship Id="rId9" Type="http://schemas.openxmlformats.org/officeDocument/2006/relationships/slide" Target="slide7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8" Type="http://schemas.openxmlformats.org/officeDocument/2006/relationships/slide" Target="slide74.xml"/><Relationship Id="rId3" Type="http://schemas.openxmlformats.org/officeDocument/2006/relationships/image" Target="../media/image19.png"/><Relationship Id="rId7" Type="http://schemas.openxmlformats.org/officeDocument/2006/relationships/slide" Target="slide78.xml"/><Relationship Id="rId12" Type="http://schemas.openxmlformats.org/officeDocument/2006/relationships/image" Target="../media/image17.gif"/><Relationship Id="rId2" Type="http://schemas.openxmlformats.org/officeDocument/2006/relationships/image" Target="../media/image18.gif"/><Relationship Id="rId1" Type="http://schemas.openxmlformats.org/officeDocument/2006/relationships/slideLayout" Target="../slideLayouts/slideLayout4.xml"/><Relationship Id="rId6" Type="http://schemas.openxmlformats.org/officeDocument/2006/relationships/image" Target="../media/image12.png"/><Relationship Id="rId11" Type="http://schemas.openxmlformats.org/officeDocument/2006/relationships/slide" Target="slide72.xml"/><Relationship Id="rId5" Type="http://schemas.openxmlformats.org/officeDocument/2006/relationships/image" Target="../media/image45.gif"/><Relationship Id="rId10" Type="http://schemas.openxmlformats.org/officeDocument/2006/relationships/slide" Target="slide73.xml"/><Relationship Id="rId4" Type="http://schemas.openxmlformats.org/officeDocument/2006/relationships/slide" Target="slide76.xml"/><Relationship Id="rId9" Type="http://schemas.openxmlformats.org/officeDocument/2006/relationships/slide" Target="slide77.xml"/></Relationships>
</file>

<file path=ppt/slides/_rels/slide77.xml.rels><?xml version="1.0" encoding="UTF-8" standalone="yes"?>
<Relationships xmlns="http://schemas.openxmlformats.org/package/2006/relationships"><Relationship Id="rId8" Type="http://schemas.openxmlformats.org/officeDocument/2006/relationships/slide" Target="slide74.xml"/><Relationship Id="rId3" Type="http://schemas.openxmlformats.org/officeDocument/2006/relationships/image" Target="../media/image19.png"/><Relationship Id="rId7" Type="http://schemas.openxmlformats.org/officeDocument/2006/relationships/image" Target="../media/image12.png"/><Relationship Id="rId12" Type="http://schemas.openxmlformats.org/officeDocument/2006/relationships/image" Target="../media/image17.gif"/><Relationship Id="rId2" Type="http://schemas.openxmlformats.org/officeDocument/2006/relationships/image" Target="../media/image18.gif"/><Relationship Id="rId1" Type="http://schemas.openxmlformats.org/officeDocument/2006/relationships/slideLayout" Target="../slideLayouts/slideLayout4.xml"/><Relationship Id="rId6" Type="http://schemas.openxmlformats.org/officeDocument/2006/relationships/image" Target="../media/image45.gif"/><Relationship Id="rId11" Type="http://schemas.openxmlformats.org/officeDocument/2006/relationships/slide" Target="slide72.xml"/><Relationship Id="rId5" Type="http://schemas.openxmlformats.org/officeDocument/2006/relationships/slide" Target="slide78.xml"/><Relationship Id="rId10" Type="http://schemas.openxmlformats.org/officeDocument/2006/relationships/slide" Target="slide73.xml"/><Relationship Id="rId4" Type="http://schemas.openxmlformats.org/officeDocument/2006/relationships/slide" Target="slide77.xml"/><Relationship Id="rId9" Type="http://schemas.openxmlformats.org/officeDocument/2006/relationships/slide" Target="slide76.xml"/></Relationships>
</file>

<file path=ppt/slides/_rels/slide7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 Target="slide74.xml"/><Relationship Id="rId7" Type="http://schemas.openxmlformats.org/officeDocument/2006/relationships/slide" Target="slide73.xml"/><Relationship Id="rId12" Type="http://schemas.openxmlformats.org/officeDocument/2006/relationships/image" Target="../media/image17.gif"/><Relationship Id="rId2" Type="http://schemas.openxmlformats.org/officeDocument/2006/relationships/image" Target="../media/image18.gif"/><Relationship Id="rId1" Type="http://schemas.openxmlformats.org/officeDocument/2006/relationships/slideLayout" Target="../slideLayouts/slideLayout4.xml"/><Relationship Id="rId6" Type="http://schemas.openxmlformats.org/officeDocument/2006/relationships/slide" Target="slide78.xml"/><Relationship Id="rId11" Type="http://schemas.openxmlformats.org/officeDocument/2006/relationships/slide" Target="slide72.xml"/><Relationship Id="rId5" Type="http://schemas.openxmlformats.org/officeDocument/2006/relationships/slide" Target="slide77.xml"/><Relationship Id="rId10" Type="http://schemas.openxmlformats.org/officeDocument/2006/relationships/image" Target="../media/image12.png"/><Relationship Id="rId4" Type="http://schemas.openxmlformats.org/officeDocument/2006/relationships/slide" Target="slide76.xml"/><Relationship Id="rId9" Type="http://schemas.openxmlformats.org/officeDocument/2006/relationships/image" Target="../media/image45.gif"/></Relationships>
</file>

<file path=ppt/slides/_rels/slide79.xml.rels><?xml version="1.0" encoding="UTF-8" standalone="yes"?>
<Relationships xmlns="http://schemas.openxmlformats.org/package/2006/relationships"><Relationship Id="rId8" Type="http://schemas.openxmlformats.org/officeDocument/2006/relationships/slide" Target="slide38.xml"/><Relationship Id="rId13" Type="http://schemas.openxmlformats.org/officeDocument/2006/relationships/image" Target="../media/image17.gif"/><Relationship Id="rId3" Type="http://schemas.openxmlformats.org/officeDocument/2006/relationships/slide" Target="slide79.xml"/><Relationship Id="rId7" Type="http://schemas.openxmlformats.org/officeDocument/2006/relationships/slide" Target="slide92.xml"/><Relationship Id="rId12" Type="http://schemas.openxmlformats.org/officeDocument/2006/relationships/slide" Target="slide5.xml"/><Relationship Id="rId2" Type="http://schemas.openxmlformats.org/officeDocument/2006/relationships/image" Target="../media/image16.png"/><Relationship Id="rId1" Type="http://schemas.openxmlformats.org/officeDocument/2006/relationships/slideLayout" Target="../slideLayouts/slideLayout72.xml"/><Relationship Id="rId6" Type="http://schemas.openxmlformats.org/officeDocument/2006/relationships/slide" Target="slide72.xml"/><Relationship Id="rId11" Type="http://schemas.openxmlformats.org/officeDocument/2006/relationships/slide" Target="slide12.xml"/><Relationship Id="rId5" Type="http://schemas.openxmlformats.org/officeDocument/2006/relationships/image" Target="../media/image12.png"/><Relationship Id="rId10" Type="http://schemas.openxmlformats.org/officeDocument/2006/relationships/slide" Target="slide17.xml"/><Relationship Id="rId4" Type="http://schemas.openxmlformats.org/officeDocument/2006/relationships/slide" Target="slide6.xml"/><Relationship Id="rId9" Type="http://schemas.openxmlformats.org/officeDocument/2006/relationships/slide" Target="slide33.xml"/><Relationship Id="rId14" Type="http://schemas.openxmlformats.org/officeDocument/2006/relationships/slide" Target="slide80.xml"/></Relationships>
</file>

<file path=ppt/slides/_rels/slide8.xml.rels><?xml version="1.0" encoding="UTF-8" standalone="yes"?>
<Relationships xmlns="http://schemas.openxmlformats.org/package/2006/relationships"><Relationship Id="rId8" Type="http://schemas.openxmlformats.org/officeDocument/2006/relationships/image" Target="../media/image17.gif"/><Relationship Id="rId3" Type="http://schemas.openxmlformats.org/officeDocument/2006/relationships/image" Target="../media/image19.png"/><Relationship Id="rId7" Type="http://schemas.openxmlformats.org/officeDocument/2006/relationships/slide" Target="slide6.xml"/><Relationship Id="rId2" Type="http://schemas.openxmlformats.org/officeDocument/2006/relationships/image" Target="../media/image18.gif"/><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slide" Target="slide8.xml"/><Relationship Id="rId10" Type="http://schemas.openxmlformats.org/officeDocument/2006/relationships/slide" Target="slide10.xml"/><Relationship Id="rId4" Type="http://schemas.openxmlformats.org/officeDocument/2006/relationships/slide" Target="slide7.xml"/><Relationship Id="rId9" Type="http://schemas.openxmlformats.org/officeDocument/2006/relationships/slide" Target="slide9.xml"/></Relationships>
</file>

<file path=ppt/slides/_rels/slide8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gif"/><Relationship Id="rId1" Type="http://schemas.openxmlformats.org/officeDocument/2006/relationships/slideLayout" Target="../slideLayouts/slideLayout66.xml"/><Relationship Id="rId6" Type="http://schemas.openxmlformats.org/officeDocument/2006/relationships/image" Target="../media/image17.gif"/><Relationship Id="rId5" Type="http://schemas.openxmlformats.org/officeDocument/2006/relationships/slide" Target="slide79.xml"/><Relationship Id="rId4" Type="http://schemas.openxmlformats.org/officeDocument/2006/relationships/image" Target="../media/image12.png"/></Relationships>
</file>

<file path=ppt/slides/_rels/slide8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gif"/><Relationship Id="rId1" Type="http://schemas.openxmlformats.org/officeDocument/2006/relationships/slideLayout" Target="../slideLayouts/slideLayout66.xml"/><Relationship Id="rId6" Type="http://schemas.openxmlformats.org/officeDocument/2006/relationships/image" Target="../media/image17.gif"/><Relationship Id="rId5" Type="http://schemas.openxmlformats.org/officeDocument/2006/relationships/slide" Target="slide79.xml"/><Relationship Id="rId4" Type="http://schemas.openxmlformats.org/officeDocument/2006/relationships/image" Target="../media/image12.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8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gif"/><Relationship Id="rId1" Type="http://schemas.openxmlformats.org/officeDocument/2006/relationships/slideLayout" Target="../slideLayouts/slideLayout66.xml"/><Relationship Id="rId6" Type="http://schemas.openxmlformats.org/officeDocument/2006/relationships/image" Target="../media/image17.gif"/><Relationship Id="rId5" Type="http://schemas.openxmlformats.org/officeDocument/2006/relationships/slide" Target="slide79.xml"/><Relationship Id="rId4" Type="http://schemas.openxmlformats.org/officeDocument/2006/relationships/image" Target="../media/image12.png"/></Relationships>
</file>

<file path=ppt/slides/_rels/slide8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 Target="slide84.xml"/><Relationship Id="rId7" Type="http://schemas.openxmlformats.org/officeDocument/2006/relationships/image" Target="../media/image19.png"/><Relationship Id="rId2" Type="http://schemas.openxmlformats.org/officeDocument/2006/relationships/image" Target="../media/image18.gif"/><Relationship Id="rId1" Type="http://schemas.openxmlformats.org/officeDocument/2006/relationships/slideLayout" Target="../slideLayouts/slideLayout66.xml"/><Relationship Id="rId6" Type="http://schemas.openxmlformats.org/officeDocument/2006/relationships/slide" Target="slide88.xml"/><Relationship Id="rId5" Type="http://schemas.openxmlformats.org/officeDocument/2006/relationships/slide" Target="slide87.xml"/><Relationship Id="rId10" Type="http://schemas.openxmlformats.org/officeDocument/2006/relationships/image" Target="../media/image17.gif"/><Relationship Id="rId4" Type="http://schemas.openxmlformats.org/officeDocument/2006/relationships/slide" Target="slide85.xml"/><Relationship Id="rId9" Type="http://schemas.openxmlformats.org/officeDocument/2006/relationships/slide" Target="slide79.xml"/></Relationships>
</file>

<file path=ppt/slides/_rels/slide85.xml.rels><?xml version="1.0" encoding="UTF-8" standalone="yes"?>
<Relationships xmlns="http://schemas.openxmlformats.org/package/2006/relationships"><Relationship Id="rId8" Type="http://schemas.openxmlformats.org/officeDocument/2006/relationships/image" Target="../media/image17.gif"/><Relationship Id="rId3" Type="http://schemas.openxmlformats.org/officeDocument/2006/relationships/image" Target="../media/image19.png"/><Relationship Id="rId7" Type="http://schemas.openxmlformats.org/officeDocument/2006/relationships/slide" Target="slide79.xml"/><Relationship Id="rId2" Type="http://schemas.openxmlformats.org/officeDocument/2006/relationships/image" Target="../media/image18.gif"/><Relationship Id="rId1" Type="http://schemas.openxmlformats.org/officeDocument/2006/relationships/slideLayout" Target="../slideLayouts/slideLayout66.xml"/><Relationship Id="rId6" Type="http://schemas.openxmlformats.org/officeDocument/2006/relationships/image" Target="../media/image12.png"/><Relationship Id="rId5" Type="http://schemas.openxmlformats.org/officeDocument/2006/relationships/slide" Target="slide85.xml"/><Relationship Id="rId10" Type="http://schemas.openxmlformats.org/officeDocument/2006/relationships/slide" Target="slide88.xml"/><Relationship Id="rId4" Type="http://schemas.openxmlformats.org/officeDocument/2006/relationships/slide" Target="slide84.xml"/><Relationship Id="rId9" Type="http://schemas.openxmlformats.org/officeDocument/2006/relationships/slide" Target="slide8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87.xml.rels><?xml version="1.0" encoding="UTF-8" standalone="yes"?>
<Relationships xmlns="http://schemas.openxmlformats.org/package/2006/relationships"><Relationship Id="rId8" Type="http://schemas.openxmlformats.org/officeDocument/2006/relationships/image" Target="../media/image17.gif"/><Relationship Id="rId3" Type="http://schemas.openxmlformats.org/officeDocument/2006/relationships/image" Target="../media/image19.png"/><Relationship Id="rId7" Type="http://schemas.openxmlformats.org/officeDocument/2006/relationships/slide" Target="slide79.xml"/><Relationship Id="rId2" Type="http://schemas.openxmlformats.org/officeDocument/2006/relationships/image" Target="../media/image18.gif"/><Relationship Id="rId1" Type="http://schemas.openxmlformats.org/officeDocument/2006/relationships/slideLayout" Target="../slideLayouts/slideLayout66.xml"/><Relationship Id="rId6" Type="http://schemas.openxmlformats.org/officeDocument/2006/relationships/image" Target="../media/image12.png"/><Relationship Id="rId5" Type="http://schemas.openxmlformats.org/officeDocument/2006/relationships/slide" Target="slide87.xml"/><Relationship Id="rId10" Type="http://schemas.openxmlformats.org/officeDocument/2006/relationships/slide" Target="slide88.xml"/><Relationship Id="rId4" Type="http://schemas.openxmlformats.org/officeDocument/2006/relationships/slide" Target="slide85.xml"/><Relationship Id="rId9" Type="http://schemas.openxmlformats.org/officeDocument/2006/relationships/slide" Target="slide84.xml"/></Relationships>
</file>

<file path=ppt/slides/_rels/slide88.xml.rels><?xml version="1.0" encoding="UTF-8" standalone="yes"?>
<Relationships xmlns="http://schemas.openxmlformats.org/package/2006/relationships"><Relationship Id="rId8" Type="http://schemas.openxmlformats.org/officeDocument/2006/relationships/image" Target="../media/image17.gif"/><Relationship Id="rId3" Type="http://schemas.openxmlformats.org/officeDocument/2006/relationships/image" Target="../media/image19.png"/><Relationship Id="rId7" Type="http://schemas.openxmlformats.org/officeDocument/2006/relationships/slide" Target="slide79.xml"/><Relationship Id="rId2" Type="http://schemas.openxmlformats.org/officeDocument/2006/relationships/image" Target="../media/image18.gif"/><Relationship Id="rId1" Type="http://schemas.openxmlformats.org/officeDocument/2006/relationships/slideLayout" Target="../slideLayouts/slideLayout66.xml"/><Relationship Id="rId6" Type="http://schemas.openxmlformats.org/officeDocument/2006/relationships/image" Target="../media/image12.png"/><Relationship Id="rId5" Type="http://schemas.openxmlformats.org/officeDocument/2006/relationships/slide" Target="slide88.xml"/><Relationship Id="rId10" Type="http://schemas.openxmlformats.org/officeDocument/2006/relationships/slide" Target="slide84.xml"/><Relationship Id="rId4" Type="http://schemas.openxmlformats.org/officeDocument/2006/relationships/slide" Target="slide87.xml"/><Relationship Id="rId9" Type="http://schemas.openxmlformats.org/officeDocument/2006/relationships/slide" Target="slide85.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9.xml.rels><?xml version="1.0" encoding="UTF-8" standalone="yes"?>
<Relationships xmlns="http://schemas.openxmlformats.org/package/2006/relationships"><Relationship Id="rId8" Type="http://schemas.openxmlformats.org/officeDocument/2006/relationships/image" Target="../media/image17.gif"/><Relationship Id="rId3" Type="http://schemas.openxmlformats.org/officeDocument/2006/relationships/image" Target="../media/image19.png"/><Relationship Id="rId7" Type="http://schemas.openxmlformats.org/officeDocument/2006/relationships/slide" Target="slide6.xml"/><Relationship Id="rId2" Type="http://schemas.openxmlformats.org/officeDocument/2006/relationships/image" Target="../media/image18.gif"/><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slide" Target="slide9.xml"/><Relationship Id="rId10" Type="http://schemas.openxmlformats.org/officeDocument/2006/relationships/slide" Target="slide10.xml"/><Relationship Id="rId4" Type="http://schemas.openxmlformats.org/officeDocument/2006/relationships/slide" Target="slide8.xml"/><Relationship Id="rId9" Type="http://schemas.openxmlformats.org/officeDocument/2006/relationships/slide" Target="slide7.xml"/></Relationships>
</file>

<file path=ppt/slides/_rels/slide9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gif"/><Relationship Id="rId1" Type="http://schemas.openxmlformats.org/officeDocument/2006/relationships/slideLayout" Target="../slideLayouts/slideLayout66.xml"/><Relationship Id="rId6" Type="http://schemas.openxmlformats.org/officeDocument/2006/relationships/image" Target="../media/image17.gif"/><Relationship Id="rId5" Type="http://schemas.openxmlformats.org/officeDocument/2006/relationships/slide" Target="slide79.xml"/><Relationship Id="rId4" Type="http://schemas.openxmlformats.org/officeDocument/2006/relationships/image" Target="../media/image12.png"/></Relationships>
</file>

<file path=ppt/slides/_rels/slide91.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17.gif"/><Relationship Id="rId2" Type="http://schemas.openxmlformats.org/officeDocument/2006/relationships/image" Target="../media/image18.gif"/><Relationship Id="rId1" Type="http://schemas.openxmlformats.org/officeDocument/2006/relationships/slideLayout" Target="../slideLayouts/slideLayout66.xml"/><Relationship Id="rId6" Type="http://schemas.openxmlformats.org/officeDocument/2006/relationships/slide" Target="slide79.xml"/><Relationship Id="rId5" Type="http://schemas.openxmlformats.org/officeDocument/2006/relationships/image" Target="../media/image12.png"/><Relationship Id="rId4" Type="http://schemas.openxmlformats.org/officeDocument/2006/relationships/image" Target="../media/image19.png"/></Relationships>
</file>

<file path=ppt/slides/_rels/slide92.xml.rels><?xml version="1.0" encoding="UTF-8" standalone="yes"?>
<Relationships xmlns="http://schemas.openxmlformats.org/package/2006/relationships"><Relationship Id="rId8" Type="http://schemas.openxmlformats.org/officeDocument/2006/relationships/slide" Target="slide38.xml"/><Relationship Id="rId13" Type="http://schemas.openxmlformats.org/officeDocument/2006/relationships/image" Target="../media/image17.gif"/><Relationship Id="rId3" Type="http://schemas.openxmlformats.org/officeDocument/2006/relationships/slide" Target="slide92.xml"/><Relationship Id="rId7" Type="http://schemas.openxmlformats.org/officeDocument/2006/relationships/slide" Target="slide72.xml"/><Relationship Id="rId12" Type="http://schemas.openxmlformats.org/officeDocument/2006/relationships/slide" Target="slide5.xml"/><Relationship Id="rId2" Type="http://schemas.openxmlformats.org/officeDocument/2006/relationships/image" Target="../media/image16.png"/><Relationship Id="rId1" Type="http://schemas.openxmlformats.org/officeDocument/2006/relationships/slideLayout" Target="../slideLayouts/slideLayout72.xml"/><Relationship Id="rId6" Type="http://schemas.openxmlformats.org/officeDocument/2006/relationships/slide" Target="slide79.xml"/><Relationship Id="rId11" Type="http://schemas.openxmlformats.org/officeDocument/2006/relationships/slide" Target="slide12.xml"/><Relationship Id="rId5" Type="http://schemas.openxmlformats.org/officeDocument/2006/relationships/image" Target="../media/image12.png"/><Relationship Id="rId10" Type="http://schemas.openxmlformats.org/officeDocument/2006/relationships/slide" Target="slide17.xml"/><Relationship Id="rId4" Type="http://schemas.openxmlformats.org/officeDocument/2006/relationships/slide" Target="slide6.xml"/><Relationship Id="rId9" Type="http://schemas.openxmlformats.org/officeDocument/2006/relationships/slide" Target="slide33.xml"/><Relationship Id="rId14" Type="http://schemas.openxmlformats.org/officeDocument/2006/relationships/slide" Target="slide93.xml"/></Relationships>
</file>

<file path=ppt/slides/_rels/slide9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gif"/><Relationship Id="rId1" Type="http://schemas.openxmlformats.org/officeDocument/2006/relationships/slideLayout" Target="../slideLayouts/slideLayout66.xml"/><Relationship Id="rId6" Type="http://schemas.openxmlformats.org/officeDocument/2006/relationships/image" Target="../media/image17.gif"/><Relationship Id="rId5" Type="http://schemas.openxmlformats.org/officeDocument/2006/relationships/slide" Target="slide92.xml"/><Relationship Id="rId4" Type="http://schemas.openxmlformats.org/officeDocument/2006/relationships/image" Target="../media/image12.png"/></Relationships>
</file>

<file path=ppt/slides/_rels/slide9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gif"/><Relationship Id="rId1" Type="http://schemas.openxmlformats.org/officeDocument/2006/relationships/slideLayout" Target="../slideLayouts/slideLayout66.xml"/><Relationship Id="rId6" Type="http://schemas.openxmlformats.org/officeDocument/2006/relationships/image" Target="../media/image17.gif"/><Relationship Id="rId5" Type="http://schemas.openxmlformats.org/officeDocument/2006/relationships/slide" Target="slide92.xml"/><Relationship Id="rId4" Type="http://schemas.openxmlformats.org/officeDocument/2006/relationships/image" Target="../media/image12.png"/></Relationships>
</file>

<file path=ppt/slides/_rels/slide95.xml.rels><?xml version="1.0" encoding="UTF-8" standalone="yes"?>
<Relationships xmlns="http://schemas.openxmlformats.org/package/2006/relationships"><Relationship Id="rId3" Type="http://schemas.openxmlformats.org/officeDocument/2006/relationships/slide" Target="slide102.xml"/><Relationship Id="rId2" Type="http://schemas.openxmlformats.org/officeDocument/2006/relationships/slide" Target="slide96.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5.png"/><Relationship Id="rId4" Type="http://schemas.openxmlformats.org/officeDocument/2006/relationships/slide" Target="slide114.xml"/></Relationships>
</file>

<file path=ppt/slides/_rels/slide96.xml.rels><?xml version="1.0" encoding="UTF-8" standalone="yes"?>
<Relationships xmlns="http://schemas.openxmlformats.org/package/2006/relationships"><Relationship Id="rId8" Type="http://schemas.openxmlformats.org/officeDocument/2006/relationships/image" Target="../media/image17.gif"/><Relationship Id="rId3" Type="http://schemas.openxmlformats.org/officeDocument/2006/relationships/image" Target="../media/image16.png"/><Relationship Id="rId7" Type="http://schemas.openxmlformats.org/officeDocument/2006/relationships/slide" Target="slide5.xml"/><Relationship Id="rId2" Type="http://schemas.openxmlformats.org/officeDocument/2006/relationships/slide" Target="slide96.xml"/><Relationship Id="rId1" Type="http://schemas.openxmlformats.org/officeDocument/2006/relationships/slideLayout" Target="../slideLayouts/slideLayout10.xml"/><Relationship Id="rId6" Type="http://schemas.openxmlformats.org/officeDocument/2006/relationships/slide" Target="slide102.xml"/><Relationship Id="rId5" Type="http://schemas.openxmlformats.org/officeDocument/2006/relationships/slide" Target="slide114.xml"/><Relationship Id="rId4" Type="http://schemas.openxmlformats.org/officeDocument/2006/relationships/image" Target="../media/image12.png"/><Relationship Id="rId9" Type="http://schemas.openxmlformats.org/officeDocument/2006/relationships/slide" Target="slide97.xml"/></Relationships>
</file>

<file path=ppt/slides/_rels/slide9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gif"/><Relationship Id="rId1" Type="http://schemas.openxmlformats.org/officeDocument/2006/relationships/slideLayout" Target="../slideLayouts/slideLayout4.xml"/><Relationship Id="rId6" Type="http://schemas.openxmlformats.org/officeDocument/2006/relationships/image" Target="../media/image17.gif"/><Relationship Id="rId5" Type="http://schemas.openxmlformats.org/officeDocument/2006/relationships/slide" Target="slide96.xml"/><Relationship Id="rId4" Type="http://schemas.openxmlformats.org/officeDocument/2006/relationships/image" Target="../media/image12.png"/></Relationships>
</file>

<file path=ppt/slides/_rels/slide98.xml.rels><?xml version="1.0" encoding="UTF-8" standalone="yes"?>
<Relationships xmlns="http://schemas.openxmlformats.org/package/2006/relationships"><Relationship Id="rId8" Type="http://schemas.openxmlformats.org/officeDocument/2006/relationships/slide" Target="slide96.xml"/><Relationship Id="rId3" Type="http://schemas.openxmlformats.org/officeDocument/2006/relationships/slide" Target="slide98.xml"/><Relationship Id="rId7" Type="http://schemas.openxmlformats.org/officeDocument/2006/relationships/image" Target="../media/image12.png"/><Relationship Id="rId2" Type="http://schemas.openxmlformats.org/officeDocument/2006/relationships/image" Target="../media/image18.gif"/><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slide" Target="slide101.xml"/><Relationship Id="rId4" Type="http://schemas.openxmlformats.org/officeDocument/2006/relationships/slide" Target="slide99.xml"/><Relationship Id="rId9" Type="http://schemas.openxmlformats.org/officeDocument/2006/relationships/image" Target="../media/image17.gif"/></Relationships>
</file>

<file path=ppt/slides/_rels/slide99.xml.rels><?xml version="1.0" encoding="UTF-8" standalone="yes"?>
<Relationships xmlns="http://schemas.openxmlformats.org/package/2006/relationships"><Relationship Id="rId8" Type="http://schemas.openxmlformats.org/officeDocument/2006/relationships/slide" Target="slide96.xml"/><Relationship Id="rId3" Type="http://schemas.openxmlformats.org/officeDocument/2006/relationships/image" Target="../media/image19.png"/><Relationship Id="rId7" Type="http://schemas.openxmlformats.org/officeDocument/2006/relationships/image" Target="../media/image12.png"/><Relationship Id="rId2" Type="http://schemas.openxmlformats.org/officeDocument/2006/relationships/image" Target="../media/image18.gif"/><Relationship Id="rId1" Type="http://schemas.openxmlformats.org/officeDocument/2006/relationships/slideLayout" Target="../slideLayouts/slideLayout4.xml"/><Relationship Id="rId6" Type="http://schemas.openxmlformats.org/officeDocument/2006/relationships/slide" Target="slide101.xml"/><Relationship Id="rId5" Type="http://schemas.openxmlformats.org/officeDocument/2006/relationships/slide" Target="slide99.xml"/><Relationship Id="rId4" Type="http://schemas.openxmlformats.org/officeDocument/2006/relationships/slide" Target="slide98.xml"/><Relationship Id="rId9" Type="http://schemas.openxmlformats.org/officeDocument/2006/relationships/image" Target="../media/image17.gi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949259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50000"/>
              </a:schemeClr>
            </a:gs>
            <a:gs pos="50000">
              <a:schemeClr val="bg1">
                <a:lumMod val="85000"/>
              </a:schemeClr>
            </a:gs>
            <a:gs pos="100000">
              <a:schemeClr val="bg1"/>
            </a:gs>
          </a:gsLst>
          <a:lin ang="5400000" scaled="0"/>
        </a:gradFill>
        <a:effectLst/>
      </p:bgPr>
    </p:bg>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print">
            <a:extLst>
              <a:ext uri="{28A0092B-C50C-407E-A947-70E740481C1C}">
                <a14:useLocalDpi xmlns:a14="http://schemas.microsoft.com/office/drawing/2010/main" val="0"/>
              </a:ext>
            </a:extLst>
          </a:blip>
          <a:srcRect t="48177" r="32369"/>
          <a:stretch/>
        </p:blipFill>
        <p:spPr>
          <a:xfrm>
            <a:off x="-29240" y="25973"/>
            <a:ext cx="1096039" cy="984724"/>
          </a:xfrm>
          <a:prstGeom prst="rect">
            <a:avLst/>
          </a:prstGeom>
        </p:spPr>
      </p:pic>
      <p:sp>
        <p:nvSpPr>
          <p:cNvPr id="14" name="backgound_panel"/>
          <p:cNvSpPr/>
          <p:nvPr/>
        </p:nvSpPr>
        <p:spPr>
          <a:xfrm>
            <a:off x="76200" y="800100"/>
            <a:ext cx="7086600" cy="3886200"/>
          </a:xfrm>
          <a:prstGeom prst="roundRect">
            <a:avLst/>
          </a:prstGeom>
          <a:solidFill>
            <a:schemeClr val="bg1">
              <a:lumMod val="65000"/>
            </a:schemeClr>
          </a:solidFill>
          <a:ln>
            <a:solidFill>
              <a:schemeClr val="tx1">
                <a:lumMod val="95000"/>
                <a:lumOff val="5000"/>
              </a:schemeClr>
            </a:solidFill>
          </a:ln>
          <a:effectLst>
            <a:reflection blurRad="38100" stA="18000" endPos="55500" dist="50800" dir="5400000" sy="-100000" algn="bl" rotWithShape="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_panel"/>
          <p:cNvSpPr/>
          <p:nvPr/>
        </p:nvSpPr>
        <p:spPr>
          <a:xfrm>
            <a:off x="609600" y="1085851"/>
            <a:ext cx="8382000" cy="3943350"/>
          </a:xfrm>
          <a:prstGeom prst="roundRect">
            <a:avLst/>
          </a:prstGeom>
          <a:solidFill>
            <a:schemeClr val="tx1">
              <a:lumMod val="50000"/>
              <a:lumOff val="50000"/>
            </a:schemeClr>
          </a:solidFill>
          <a:ln>
            <a:solidFill>
              <a:schemeClr val="tx1">
                <a:lumMod val="95000"/>
                <a:lumOff val="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Content Placeholder 1"/>
          <p:cNvSpPr>
            <a:spLocks noGrp="1"/>
          </p:cNvSpPr>
          <p:nvPr>
            <p:ph idx="1"/>
          </p:nvPr>
        </p:nvSpPr>
        <p:spPr>
          <a:xfrm>
            <a:off x="1295400" y="1657351"/>
            <a:ext cx="7010400" cy="3394472"/>
          </a:xfrm>
        </p:spPr>
        <p:txBody>
          <a:bodyPr>
            <a:normAutofit lnSpcReduction="10000"/>
          </a:bodyPr>
          <a:lstStyle/>
          <a:p>
            <a:pPr algn="ctr" rtl="1">
              <a:buClr>
                <a:srgbClr val="FF0000"/>
              </a:buClr>
              <a:buSzPct val="150000"/>
              <a:buFont typeface="Wingdings" pitchFamily="2" charset="2"/>
              <a:buChar char="ü"/>
            </a:pPr>
            <a:r>
              <a:rPr lang="fa-IR" sz="2400" b="1" dirty="0">
                <a:ln>
                  <a:solidFill>
                    <a:sysClr val="windowText" lastClr="000000"/>
                  </a:solidFill>
                </a:ln>
                <a:solidFill>
                  <a:srgbClr val="00B050"/>
                </a:solidFill>
                <a:cs typeface="B Titr" pitchFamily="2" charset="-78"/>
              </a:rPr>
              <a:t>جستجوى همسر</a:t>
            </a:r>
            <a:endParaRPr lang="en-US" sz="2400" dirty="0">
              <a:ln>
                <a:solidFill>
                  <a:sysClr val="windowText" lastClr="000000"/>
                </a:solidFill>
              </a:ln>
              <a:solidFill>
                <a:srgbClr val="00B050"/>
              </a:solidFill>
              <a:cs typeface="B Titr" pitchFamily="2" charset="-78"/>
            </a:endParaRPr>
          </a:p>
          <a:p>
            <a:pPr marL="0" indent="0" algn="justLow" rtl="1">
              <a:buNone/>
            </a:pPr>
            <a:r>
              <a:rPr lang="fa-IR" sz="2400" dirty="0">
                <a:cs typeface="B Badr" pitchFamily="2" charset="-78"/>
              </a:rPr>
              <a:t>فيلم‏ها آنچنان در ذهن افراد القاء كرده‏اند كه ازدواج بايد اتفاقى</a:t>
            </a:r>
            <a:br>
              <a:rPr lang="fa-IR" sz="2400" dirty="0">
                <a:cs typeface="B Badr" pitchFamily="2" charset="-78"/>
              </a:rPr>
            </a:br>
            <a:r>
              <a:rPr lang="fa-IR" sz="2400" dirty="0">
                <a:cs typeface="B Badr" pitchFamily="2" charset="-78"/>
              </a:rPr>
              <a:t>باشد. هر چه اتفاقى‏تر باشد، جالب‏تر است!</a:t>
            </a:r>
            <a:endParaRPr lang="en-US" sz="2400" dirty="0">
              <a:cs typeface="B Badr" pitchFamily="2" charset="-78"/>
            </a:endParaRPr>
          </a:p>
          <a:p>
            <a:pPr marL="0" indent="0" algn="justLow" rtl="1">
              <a:buNone/>
            </a:pPr>
            <a:r>
              <a:rPr lang="fa-IR" sz="2400" dirty="0">
                <a:cs typeface="B Badr" pitchFamily="2" charset="-78"/>
              </a:rPr>
              <a:t>خودتان كمى فكر كنيد؛ حتما فيلم‏هايى را به خاطر مى‏آوريد كه</a:t>
            </a:r>
            <a:br>
              <a:rPr lang="fa-IR" sz="2400" dirty="0">
                <a:cs typeface="B Badr" pitchFamily="2" charset="-78"/>
              </a:rPr>
            </a:br>
            <a:r>
              <a:rPr lang="fa-IR" sz="2400" dirty="0">
                <a:cs typeface="B Badr" pitchFamily="2" charset="-78"/>
              </a:rPr>
              <a:t>دختر و پسر با يك برخورد كوچك مانند خريد كردن و هم</a:t>
            </a:r>
            <a:br>
              <a:rPr lang="fa-IR" sz="2400" dirty="0">
                <a:cs typeface="B Badr" pitchFamily="2" charset="-78"/>
              </a:rPr>
            </a:br>
            <a:r>
              <a:rPr lang="fa-IR" sz="2400" dirty="0">
                <a:cs typeface="B Badr" pitchFamily="2" charset="-78"/>
              </a:rPr>
              <a:t>كلاسى بودن تا تصادف و دعوا و دشمنى، با هم آشنا مى‏شوند و</a:t>
            </a:r>
            <a:br>
              <a:rPr lang="fa-IR" sz="2400" dirty="0">
                <a:cs typeface="B Badr" pitchFamily="2" charset="-78"/>
              </a:rPr>
            </a:br>
            <a:r>
              <a:rPr lang="fa-IR" sz="2400" dirty="0">
                <a:cs typeface="B Badr" pitchFamily="2" charset="-78"/>
              </a:rPr>
              <a:t>سپس هم ازدواج مى‏كنند. به همين خاطر همه در كوچه و خيابان،</a:t>
            </a:r>
            <a:br>
              <a:rPr lang="fa-IR" sz="2400" dirty="0">
                <a:cs typeface="B Badr" pitchFamily="2" charset="-78"/>
              </a:rPr>
            </a:br>
            <a:r>
              <a:rPr lang="fa-IR" sz="2400" dirty="0">
                <a:cs typeface="B Badr" pitchFamily="2" charset="-78"/>
              </a:rPr>
              <a:t>محل كار، مسافرت و... به دنبال همسر ايده آل و به اصطلاح تكه</a:t>
            </a:r>
            <a:br>
              <a:rPr lang="fa-IR" sz="2400" dirty="0">
                <a:cs typeface="B Badr" pitchFamily="2" charset="-78"/>
              </a:rPr>
            </a:br>
            <a:r>
              <a:rPr lang="fa-IR" sz="2400" dirty="0">
                <a:cs typeface="B Badr" pitchFamily="2" charset="-78"/>
              </a:rPr>
              <a:t>گمشده خود هستند!</a:t>
            </a:r>
            <a:endParaRPr lang="en-US" sz="2400" dirty="0">
              <a:cs typeface="B Badr" pitchFamily="2" charset="-78"/>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638800" y="5137"/>
            <a:ext cx="2218691" cy="2161704"/>
          </a:xfrm>
          <a:prstGeom prst="rect">
            <a:avLst/>
          </a:prstGeom>
        </p:spPr>
      </p:pic>
      <p:sp>
        <p:nvSpPr>
          <p:cNvPr id="19" name="small_button4">
            <a:hlinkClick r:id="rId4" action="ppaction://hlinksldjump"/>
          </p:cNvPr>
          <p:cNvSpPr/>
          <p:nvPr/>
        </p:nvSpPr>
        <p:spPr>
          <a:xfrm>
            <a:off x="458912" y="2343151"/>
            <a:ext cx="609600" cy="420896"/>
          </a:xfrm>
          <a:prstGeom prst="roundRect">
            <a:avLst/>
          </a:prstGeom>
          <a:solidFill>
            <a:schemeClr val="tx1">
              <a:lumMod val="50000"/>
              <a:lumOff val="50000"/>
            </a:schemeClr>
          </a:solidFill>
          <a:ln>
            <a:solidFill>
              <a:schemeClr val="tx1">
                <a:lumMod val="65000"/>
                <a:lumOff val="3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4</a:t>
            </a:r>
            <a:endParaRPr lang="en-US" sz="2800" dirty="0">
              <a:ln>
                <a:solidFill>
                  <a:sysClr val="windowText" lastClr="000000"/>
                </a:solidFill>
              </a:ln>
              <a:solidFill>
                <a:prstClr val="white">
                  <a:lumMod val="95000"/>
                </a:prstClr>
              </a:solidFill>
              <a:cs typeface="B Titr" pitchFamily="2" charset="-78"/>
            </a:endParaRPr>
          </a:p>
        </p:txBody>
      </p:sp>
      <p:sp>
        <p:nvSpPr>
          <p:cNvPr id="22" name="Title 10"/>
          <p:cNvSpPr txBox="1">
            <a:spLocks/>
          </p:cNvSpPr>
          <p:nvPr/>
        </p:nvSpPr>
        <p:spPr>
          <a:xfrm>
            <a:off x="381000" y="-57150"/>
            <a:ext cx="8229600" cy="85725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bg1">
                    <a:lumMod val="95000"/>
                  </a:schemeClr>
                </a:solidFill>
                <a:latin typeface="+mj-lt"/>
                <a:ea typeface="+mj-ea"/>
                <a:cs typeface="+mj-cs"/>
              </a:defRPr>
            </a:lvl1pPr>
          </a:lstStyle>
          <a:p>
            <a:pPr rtl="1"/>
            <a:r>
              <a:rPr lang="fa-IR" sz="4000" b="1" dirty="0">
                <a:ln>
                  <a:solidFill>
                    <a:sysClr val="windowText" lastClr="000000"/>
                  </a:solidFill>
                </a:ln>
                <a:solidFill>
                  <a:srgbClr val="00B0F0"/>
                </a:solidFill>
                <a:cs typeface="B Titr" pitchFamily="2" charset="-78"/>
              </a:rPr>
              <a:t>زمینه ها ...</a:t>
            </a:r>
            <a:endParaRPr lang="en-US" sz="4000" dirty="0">
              <a:ln>
                <a:solidFill>
                  <a:sysClr val="windowText" lastClr="000000"/>
                </a:solidFill>
              </a:ln>
              <a:solidFill>
                <a:srgbClr val="00B0F0"/>
              </a:solidFill>
              <a:cs typeface="B Titr" pitchFamily="2" charset="-78"/>
            </a:endParaRPr>
          </a:p>
        </p:txBody>
      </p:sp>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36622" y="4476750"/>
            <a:ext cx="858347" cy="682386"/>
          </a:xfrm>
          <a:prstGeom prst="rect">
            <a:avLst/>
          </a:prstGeom>
        </p:spPr>
      </p:pic>
      <p:sp>
        <p:nvSpPr>
          <p:cNvPr id="17" name="TextBox 16"/>
          <p:cNvSpPr txBox="1"/>
          <p:nvPr/>
        </p:nvSpPr>
        <p:spPr>
          <a:xfrm>
            <a:off x="8458200" y="4564618"/>
            <a:ext cx="609600" cy="369332"/>
          </a:xfrm>
          <a:prstGeom prst="rect">
            <a:avLst/>
          </a:prstGeom>
          <a:noFill/>
        </p:spPr>
        <p:txBody>
          <a:bodyPr wrap="square" rtlCol="0">
            <a:spAutoFit/>
          </a:bodyPr>
          <a:lstStyle/>
          <a:p>
            <a:fld id="{D81BCC4D-E9F3-467D-9842-464F8BE9B665}" type="slidenum">
              <a:rPr lang="fa-IR" smtClean="0">
                <a:cs typeface="B Titr" pitchFamily="2" charset="-78"/>
              </a:rPr>
              <a:pPr/>
              <a:t>10</a:t>
            </a:fld>
            <a:endParaRPr lang="en-US" dirty="0">
              <a:cs typeface="B Titr" pitchFamily="2" charset="-78"/>
            </a:endParaRPr>
          </a:p>
        </p:txBody>
      </p:sp>
      <p:pic>
        <p:nvPicPr>
          <p:cNvPr id="24" name="Picture 23" descr="166.gif">
            <a:hlinkClick r:id="rId6" action="ppaction://hlinksldjump"/>
          </p:cNvPr>
          <p:cNvPicPr>
            <a:picLocks noChangeAspect="1"/>
          </p:cNvPicPr>
          <p:nvPr/>
        </p:nvPicPr>
        <p:blipFill>
          <a:blip r:embed="rId7" cstate="print"/>
          <a:srcRect b="83334"/>
          <a:stretch>
            <a:fillRect/>
          </a:stretch>
        </p:blipFill>
        <p:spPr>
          <a:xfrm>
            <a:off x="7273794" y="112879"/>
            <a:ext cx="1813056" cy="687221"/>
          </a:xfrm>
          <a:prstGeom prst="rect">
            <a:avLst/>
          </a:prstGeom>
        </p:spPr>
      </p:pic>
      <p:sp>
        <p:nvSpPr>
          <p:cNvPr id="25" name="TextBox 24">
            <a:hlinkClick r:id="rId6" action="ppaction://hlinksldjump"/>
          </p:cNvPr>
          <p:cNvSpPr txBox="1"/>
          <p:nvPr/>
        </p:nvSpPr>
        <p:spPr>
          <a:xfrm>
            <a:off x="7810500" y="247650"/>
            <a:ext cx="752129" cy="338554"/>
          </a:xfrm>
          <a:prstGeom prst="rect">
            <a:avLst/>
          </a:prstGeom>
          <a:noFill/>
        </p:spPr>
        <p:txBody>
          <a:bodyPr wrap="none" rtlCol="0">
            <a:spAutoFit/>
          </a:bodyPr>
          <a:lstStyle/>
          <a:p>
            <a:r>
              <a:rPr lang="fa-IR" sz="1600" dirty="0">
                <a:solidFill>
                  <a:prstClr val="black"/>
                </a:solidFill>
                <a:cs typeface="B Titr" pitchFamily="2" charset="-78"/>
              </a:rPr>
              <a:t>بازگشت</a:t>
            </a:r>
            <a:endParaRPr lang="en-US" sz="1600" dirty="0">
              <a:solidFill>
                <a:prstClr val="black"/>
              </a:solidFill>
              <a:cs typeface="B Titr" pitchFamily="2" charset="-78"/>
            </a:endParaRPr>
          </a:p>
        </p:txBody>
      </p:sp>
      <p:sp>
        <p:nvSpPr>
          <p:cNvPr id="26" name="small_button2">
            <a:hlinkClick r:id="rId8" action="ppaction://hlinksldjump"/>
          </p:cNvPr>
          <p:cNvSpPr/>
          <p:nvPr/>
        </p:nvSpPr>
        <p:spPr>
          <a:xfrm>
            <a:off x="457200" y="1428751"/>
            <a:ext cx="609600" cy="420896"/>
          </a:xfrm>
          <a:prstGeom prst="roundRect">
            <a:avLst/>
          </a:prstGeom>
          <a:solidFill>
            <a:schemeClr val="bg1">
              <a:lumMod val="75000"/>
            </a:schemeClr>
          </a:solidFill>
          <a:ln>
            <a:solidFill>
              <a:schemeClr val="accent4">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2</a:t>
            </a:r>
            <a:endParaRPr lang="en-US" sz="2800" dirty="0">
              <a:ln>
                <a:solidFill>
                  <a:sysClr val="windowText" lastClr="000000"/>
                </a:solidFill>
              </a:ln>
              <a:solidFill>
                <a:prstClr val="white">
                  <a:lumMod val="95000"/>
                </a:prstClr>
              </a:solidFill>
              <a:cs typeface="B Titr" pitchFamily="2" charset="-78"/>
            </a:endParaRPr>
          </a:p>
        </p:txBody>
      </p:sp>
      <p:sp>
        <p:nvSpPr>
          <p:cNvPr id="27" name="small_button1">
            <a:hlinkClick r:id="rId9" action="ppaction://hlinksldjump"/>
          </p:cNvPr>
          <p:cNvSpPr/>
          <p:nvPr/>
        </p:nvSpPr>
        <p:spPr>
          <a:xfrm>
            <a:off x="458912" y="971551"/>
            <a:ext cx="609600" cy="420896"/>
          </a:xfrm>
          <a:prstGeom prst="roundRect">
            <a:avLst/>
          </a:prstGeom>
          <a:solidFill>
            <a:schemeClr val="bg1">
              <a:lumMod val="75000"/>
            </a:schemeClr>
          </a:solidFill>
          <a:ln>
            <a:solidFill>
              <a:schemeClr val="accent6">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1</a:t>
            </a:r>
            <a:endParaRPr lang="en-US" sz="2800" dirty="0">
              <a:ln>
                <a:solidFill>
                  <a:sysClr val="windowText" lastClr="000000"/>
                </a:solidFill>
              </a:ln>
              <a:solidFill>
                <a:prstClr val="white">
                  <a:lumMod val="95000"/>
                </a:prstClr>
              </a:solidFill>
              <a:cs typeface="B Titr" pitchFamily="2" charset="-78"/>
            </a:endParaRPr>
          </a:p>
        </p:txBody>
      </p:sp>
      <p:sp>
        <p:nvSpPr>
          <p:cNvPr id="28" name="small_button3">
            <a:hlinkClick r:id="rId10" action="ppaction://hlinksldjump"/>
          </p:cNvPr>
          <p:cNvSpPr/>
          <p:nvPr/>
        </p:nvSpPr>
        <p:spPr>
          <a:xfrm>
            <a:off x="458912" y="1885951"/>
            <a:ext cx="609600" cy="420896"/>
          </a:xfrm>
          <a:prstGeom prst="roundRect">
            <a:avLst/>
          </a:prstGeom>
          <a:solidFill>
            <a:schemeClr val="bg1">
              <a:lumMod val="75000"/>
            </a:schemeClr>
          </a:solidFill>
          <a:ln>
            <a:solidFill>
              <a:schemeClr val="accent1">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3</a:t>
            </a:r>
            <a:endParaRPr lang="en-US" sz="2800" dirty="0">
              <a:ln>
                <a:solidFill>
                  <a:sysClr val="windowText" lastClr="000000"/>
                </a:solidFill>
              </a:ln>
              <a:solidFill>
                <a:prstClr val="white">
                  <a:lumMod val="95000"/>
                </a:prstClr>
              </a:solidFill>
              <a:cs typeface="B Titr" pitchFamily="2" charset="-78"/>
            </a:endParaRPr>
          </a:p>
        </p:txBody>
      </p:sp>
    </p:spTree>
    <p:extLst>
      <p:ext uri="{BB962C8B-B14F-4D97-AF65-F5344CB8AC3E}">
        <p14:creationId xmlns:p14="http://schemas.microsoft.com/office/powerpoint/2010/main" val="37564565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2" cstate="print">
            <a:extLst>
              <a:ext uri="{28A0092B-C50C-407E-A947-70E740481C1C}">
                <a14:useLocalDpi xmlns:a14="http://schemas.microsoft.com/office/drawing/2010/main" val="0"/>
              </a:ext>
            </a:extLst>
          </a:blip>
          <a:srcRect t="48177" r="32369"/>
          <a:stretch/>
        </p:blipFill>
        <p:spPr>
          <a:xfrm>
            <a:off x="-29240" y="25973"/>
            <a:ext cx="1096039" cy="984724"/>
          </a:xfrm>
          <a:prstGeom prst="rect">
            <a:avLst/>
          </a:prstGeom>
        </p:spPr>
      </p:pic>
      <p:sp>
        <p:nvSpPr>
          <p:cNvPr id="14" name="backgound_panel"/>
          <p:cNvSpPr/>
          <p:nvPr/>
        </p:nvSpPr>
        <p:spPr>
          <a:xfrm>
            <a:off x="76200" y="800100"/>
            <a:ext cx="7086600" cy="3886200"/>
          </a:xfrm>
          <a:prstGeom prst="roundRect">
            <a:avLst/>
          </a:prstGeom>
          <a:solidFill>
            <a:schemeClr val="bg1">
              <a:lumMod val="65000"/>
            </a:schemeClr>
          </a:solidFill>
          <a:ln>
            <a:solidFill>
              <a:schemeClr val="tx1">
                <a:lumMod val="95000"/>
                <a:lumOff val="5000"/>
              </a:schemeClr>
            </a:solidFill>
          </a:ln>
          <a:effectLst>
            <a:reflection blurRad="38100" stA="18000" endPos="55500" dist="50800" dir="5400000" sy="-100000" algn="bl" rotWithShape="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_panel"/>
          <p:cNvSpPr/>
          <p:nvPr/>
        </p:nvSpPr>
        <p:spPr>
          <a:xfrm>
            <a:off x="609600" y="1085851"/>
            <a:ext cx="8382000" cy="3943350"/>
          </a:xfrm>
          <a:prstGeom prst="roundRect">
            <a:avLst/>
          </a:prstGeom>
          <a:solidFill>
            <a:schemeClr val="accent6">
              <a:lumMod val="60000"/>
              <a:lumOff val="40000"/>
            </a:schemeClr>
          </a:solidFill>
          <a:ln>
            <a:solidFill>
              <a:schemeClr val="tx1"/>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ln>
                <a:solidFill>
                  <a:sysClr val="windowText" lastClr="000000"/>
                </a:solidFill>
              </a:ln>
              <a:solidFill>
                <a:prstClr val="white"/>
              </a:solidFill>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638800" y="-47154"/>
            <a:ext cx="2218691" cy="2161704"/>
          </a:xfrm>
          <a:prstGeom prst="rect">
            <a:avLst/>
          </a:prstGeom>
        </p:spPr>
      </p:pic>
      <p:sp>
        <p:nvSpPr>
          <p:cNvPr id="5" name="Rectangle 4"/>
          <p:cNvSpPr/>
          <p:nvPr/>
        </p:nvSpPr>
        <p:spPr>
          <a:xfrm>
            <a:off x="1143000" y="1657350"/>
            <a:ext cx="7239000" cy="3170099"/>
          </a:xfrm>
          <a:prstGeom prst="rect">
            <a:avLst/>
          </a:prstGeom>
        </p:spPr>
        <p:txBody>
          <a:bodyPr wrap="square">
            <a:spAutoFit/>
          </a:bodyPr>
          <a:lstStyle/>
          <a:p>
            <a:pPr algn="justLow" rtl="1"/>
            <a:r>
              <a:rPr lang="fa-IR" sz="2000" dirty="0">
                <a:ln>
                  <a:solidFill>
                    <a:prstClr val="black"/>
                  </a:solidFill>
                </a:ln>
                <a:solidFill>
                  <a:srgbClr val="00B050"/>
                </a:solidFill>
                <a:cs typeface="B Homa" pitchFamily="2" charset="-78"/>
              </a:rPr>
              <a:t>سال‏ها پيش نيل پستمن ـ جامعه شناس آمريكايى ـ فرياد زد كه براى حفظ خانواده بايد جلوى تلويزيون را گرفت. </a:t>
            </a:r>
            <a:endParaRPr lang="en-US" sz="2000" dirty="0">
              <a:ln>
                <a:solidFill>
                  <a:prstClr val="black"/>
                </a:solidFill>
              </a:ln>
              <a:solidFill>
                <a:srgbClr val="00B050"/>
              </a:solidFill>
              <a:cs typeface="B Homa" pitchFamily="2" charset="-78"/>
            </a:endParaRPr>
          </a:p>
          <a:p>
            <a:pPr algn="justLow" rtl="1"/>
            <a:r>
              <a:rPr lang="fa-IR" sz="2000" dirty="0">
                <a:ln>
                  <a:solidFill>
                    <a:prstClr val="black"/>
                  </a:solidFill>
                </a:ln>
                <a:solidFill>
                  <a:srgbClr val="00B050"/>
                </a:solidFill>
                <a:cs typeface="B Homa" pitchFamily="2" charset="-78"/>
              </a:rPr>
              <a:t>سرمايه‏داران مزاحم جامعه علمى ما نمى‏شوند اما با قدرت تبليغات وسيع و صرف پول فراوان اجازه نمى‏دهند، جامعه علمى مزاحم پول درآوردن آنها بشوند و صداى جامعه علمى در ميان هياهوى تبليغاتى سرمايه‏داران گم مى‏شود.</a:t>
            </a:r>
          </a:p>
          <a:p>
            <a:pPr algn="justLow" rtl="1"/>
            <a:r>
              <a:rPr lang="fa-IR" sz="2000" dirty="0">
                <a:ln>
                  <a:solidFill>
                    <a:prstClr val="black"/>
                  </a:solidFill>
                </a:ln>
                <a:solidFill>
                  <a:srgbClr val="00B050"/>
                </a:solidFill>
                <a:cs typeface="B Homa" pitchFamily="2" charset="-78"/>
              </a:rPr>
              <a:t>جامعه مذهبى غرب (كليسا) نيز در اين مسأله همسو با محافل علمى است و مخالف رواج ابتذال است.</a:t>
            </a:r>
            <a:endParaRPr lang="en-US" sz="2000" dirty="0">
              <a:ln>
                <a:solidFill>
                  <a:prstClr val="black"/>
                </a:solidFill>
              </a:ln>
              <a:solidFill>
                <a:srgbClr val="00B050"/>
              </a:solidFill>
              <a:cs typeface="B Homa" pitchFamily="2" charset="-78"/>
            </a:endParaRPr>
          </a:p>
          <a:p>
            <a:pPr algn="justLow" rtl="1"/>
            <a:r>
              <a:rPr lang="fa-IR" sz="2000" dirty="0">
                <a:ln>
                  <a:solidFill>
                    <a:prstClr val="black"/>
                  </a:solidFill>
                </a:ln>
                <a:solidFill>
                  <a:srgbClr val="00B050"/>
                </a:solidFill>
                <a:cs typeface="B Homa" pitchFamily="2" charset="-78"/>
              </a:rPr>
              <a:t>اما متأسفانه آنچه از غرب به ما مى‏رسد، همان‏هايى است كه جامعه سرمايه‏دارى براى ما مى‏فرستد و ما كمتر از نظريات جامعه علمى مطلع مى‏شويم. به همين خاطر است كه تصور ما از غرب نادرست است.</a:t>
            </a:r>
            <a:endParaRPr lang="en-US" sz="2000" dirty="0">
              <a:ln>
                <a:solidFill>
                  <a:prstClr val="black"/>
                </a:solidFill>
              </a:ln>
              <a:solidFill>
                <a:srgbClr val="00B050"/>
              </a:solidFill>
              <a:cs typeface="B Homa" pitchFamily="2" charset="-78"/>
            </a:endParaRPr>
          </a:p>
        </p:txBody>
      </p:sp>
      <p:sp>
        <p:nvSpPr>
          <p:cNvPr id="11" name="Title 10"/>
          <p:cNvSpPr txBox="1">
            <a:spLocks/>
          </p:cNvSpPr>
          <p:nvPr/>
        </p:nvSpPr>
        <p:spPr>
          <a:xfrm>
            <a:off x="990600" y="-57150"/>
            <a:ext cx="5867400" cy="85725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bg1">
                    <a:lumMod val="95000"/>
                  </a:schemeClr>
                </a:solidFill>
                <a:latin typeface="+mj-lt"/>
                <a:ea typeface="+mj-ea"/>
                <a:cs typeface="+mj-cs"/>
              </a:defRPr>
            </a:lvl1pPr>
          </a:lstStyle>
          <a:p>
            <a:r>
              <a:rPr lang="fa-IR" sz="3200" dirty="0">
                <a:ln w="12700">
                  <a:solidFill>
                    <a:prstClr val="black"/>
                  </a:solidFill>
                </a:ln>
                <a:solidFill>
                  <a:srgbClr val="FF0000"/>
                </a:solidFill>
                <a:cs typeface="B Titr" pitchFamily="2" charset="-78"/>
              </a:rPr>
              <a:t>چند نكته قابل توجه درباره غرب</a:t>
            </a:r>
            <a:endParaRPr lang="en-US" sz="3200" dirty="0">
              <a:ln w="12700">
                <a:solidFill>
                  <a:prstClr val="black"/>
                </a:solidFill>
              </a:ln>
              <a:solidFill>
                <a:srgbClr val="FF0000"/>
              </a:solidFill>
              <a:cs typeface="B Titr" pitchFamily="2" charset="-78"/>
            </a:endParaRPr>
          </a:p>
        </p:txBody>
      </p:sp>
      <p:pic>
        <p:nvPicPr>
          <p:cNvPr id="13" name="Picture 12" descr="postmsn.jpg"/>
          <p:cNvPicPr>
            <a:picLocks noChangeAspect="1"/>
          </p:cNvPicPr>
          <p:nvPr/>
        </p:nvPicPr>
        <p:blipFill>
          <a:blip r:embed="rId4"/>
          <a:stretch>
            <a:fillRect/>
          </a:stretch>
        </p:blipFill>
        <p:spPr>
          <a:xfrm>
            <a:off x="152400" y="3704476"/>
            <a:ext cx="1066800" cy="12890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36622" y="4476750"/>
            <a:ext cx="858347" cy="682386"/>
          </a:xfrm>
          <a:prstGeom prst="rect">
            <a:avLst/>
          </a:prstGeom>
        </p:spPr>
      </p:pic>
      <p:sp>
        <p:nvSpPr>
          <p:cNvPr id="17" name="TextBox 16"/>
          <p:cNvSpPr txBox="1"/>
          <p:nvPr/>
        </p:nvSpPr>
        <p:spPr>
          <a:xfrm>
            <a:off x="8382000" y="4564618"/>
            <a:ext cx="609600" cy="369332"/>
          </a:xfrm>
          <a:prstGeom prst="rect">
            <a:avLst/>
          </a:prstGeom>
          <a:noFill/>
        </p:spPr>
        <p:txBody>
          <a:bodyPr wrap="square" rtlCol="0">
            <a:spAutoFit/>
          </a:bodyPr>
          <a:lstStyle/>
          <a:p>
            <a:fld id="{D81BCC4D-E9F3-467D-9842-464F8BE9B665}" type="slidenum">
              <a:rPr lang="fa-IR" smtClean="0">
                <a:solidFill>
                  <a:prstClr val="black"/>
                </a:solidFill>
                <a:cs typeface="B Titr" pitchFamily="2" charset="-78"/>
              </a:rPr>
              <a:pPr/>
              <a:t>100</a:t>
            </a:fld>
            <a:endParaRPr lang="en-US" dirty="0">
              <a:solidFill>
                <a:prstClr val="black"/>
              </a:solidFill>
              <a:cs typeface="B Titr" pitchFamily="2" charset="-78"/>
            </a:endParaRPr>
          </a:p>
        </p:txBody>
      </p:sp>
      <p:pic>
        <p:nvPicPr>
          <p:cNvPr id="19" name="Picture 18" descr="166.gif">
            <a:hlinkClick r:id="rId6" action="ppaction://hlinksldjump"/>
          </p:cNvPr>
          <p:cNvPicPr>
            <a:picLocks noChangeAspect="1"/>
          </p:cNvPicPr>
          <p:nvPr/>
        </p:nvPicPr>
        <p:blipFill>
          <a:blip r:embed="rId7" cstate="print"/>
          <a:srcRect b="83334"/>
          <a:stretch>
            <a:fillRect/>
          </a:stretch>
        </p:blipFill>
        <p:spPr>
          <a:xfrm>
            <a:off x="7273794" y="112879"/>
            <a:ext cx="1813056" cy="687221"/>
          </a:xfrm>
          <a:prstGeom prst="rect">
            <a:avLst/>
          </a:prstGeom>
        </p:spPr>
      </p:pic>
      <p:sp>
        <p:nvSpPr>
          <p:cNvPr id="20" name="TextBox 19">
            <a:hlinkClick r:id="rId6" action="ppaction://hlinksldjump"/>
          </p:cNvPr>
          <p:cNvSpPr txBox="1"/>
          <p:nvPr/>
        </p:nvSpPr>
        <p:spPr>
          <a:xfrm>
            <a:off x="7810500" y="247650"/>
            <a:ext cx="752129" cy="338554"/>
          </a:xfrm>
          <a:prstGeom prst="rect">
            <a:avLst/>
          </a:prstGeom>
          <a:noFill/>
        </p:spPr>
        <p:txBody>
          <a:bodyPr wrap="none" rtlCol="0">
            <a:spAutoFit/>
          </a:bodyPr>
          <a:lstStyle/>
          <a:p>
            <a:r>
              <a:rPr lang="fa-IR" sz="1600" dirty="0">
                <a:solidFill>
                  <a:prstClr val="black"/>
                </a:solidFill>
                <a:cs typeface="B Titr" pitchFamily="2" charset="-78"/>
              </a:rPr>
              <a:t>بازگشت</a:t>
            </a:r>
            <a:endParaRPr lang="en-US" sz="1600" dirty="0">
              <a:solidFill>
                <a:prstClr val="black"/>
              </a:solidFill>
              <a:cs typeface="B Titr" pitchFamily="2" charset="-78"/>
            </a:endParaRPr>
          </a:p>
        </p:txBody>
      </p:sp>
    </p:spTree>
    <p:extLst>
      <p:ext uri="{BB962C8B-B14F-4D97-AF65-F5344CB8AC3E}">
        <p14:creationId xmlns:p14="http://schemas.microsoft.com/office/powerpoint/2010/main" val="4222419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2" cstate="print">
            <a:extLst>
              <a:ext uri="{28A0092B-C50C-407E-A947-70E740481C1C}">
                <a14:useLocalDpi xmlns:a14="http://schemas.microsoft.com/office/drawing/2010/main" val="0"/>
              </a:ext>
            </a:extLst>
          </a:blip>
          <a:srcRect t="48177" r="32369"/>
          <a:stretch/>
        </p:blipFill>
        <p:spPr>
          <a:xfrm>
            <a:off x="-29240" y="25973"/>
            <a:ext cx="1096039" cy="984724"/>
          </a:xfrm>
          <a:prstGeom prst="rect">
            <a:avLst/>
          </a:prstGeom>
        </p:spPr>
      </p:pic>
      <p:sp>
        <p:nvSpPr>
          <p:cNvPr id="14" name="backgound_panel"/>
          <p:cNvSpPr/>
          <p:nvPr/>
        </p:nvSpPr>
        <p:spPr>
          <a:xfrm>
            <a:off x="76200" y="800100"/>
            <a:ext cx="7086600" cy="3886200"/>
          </a:xfrm>
          <a:prstGeom prst="roundRect">
            <a:avLst/>
          </a:prstGeom>
          <a:solidFill>
            <a:schemeClr val="bg1">
              <a:lumMod val="65000"/>
            </a:schemeClr>
          </a:solidFill>
          <a:ln>
            <a:solidFill>
              <a:schemeClr val="tx1">
                <a:lumMod val="95000"/>
                <a:lumOff val="5000"/>
              </a:schemeClr>
            </a:solidFill>
          </a:ln>
          <a:effectLst>
            <a:reflection blurRad="38100" stA="18000" endPos="55500" dist="50800" dir="5400000" sy="-100000" algn="bl" rotWithShape="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_panel"/>
          <p:cNvSpPr/>
          <p:nvPr/>
        </p:nvSpPr>
        <p:spPr>
          <a:xfrm>
            <a:off x="609600" y="1085851"/>
            <a:ext cx="8382000" cy="3943350"/>
          </a:xfrm>
          <a:prstGeom prst="roundRect">
            <a:avLst/>
          </a:prstGeom>
          <a:solidFill>
            <a:schemeClr val="accent1">
              <a:lumMod val="75000"/>
            </a:schemeClr>
          </a:solidFill>
          <a:ln>
            <a:solidFill>
              <a:schemeClr val="tx1">
                <a:lumMod val="95000"/>
                <a:lumOff val="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Content Placeholder 1"/>
          <p:cNvSpPr>
            <a:spLocks noGrp="1"/>
          </p:cNvSpPr>
          <p:nvPr>
            <p:ph idx="1"/>
          </p:nvPr>
        </p:nvSpPr>
        <p:spPr>
          <a:xfrm>
            <a:off x="1066800" y="1352550"/>
            <a:ext cx="7315200" cy="2895599"/>
          </a:xfrm>
        </p:spPr>
        <p:txBody>
          <a:bodyPr>
            <a:noAutofit/>
          </a:bodyPr>
          <a:lstStyle/>
          <a:p>
            <a:pPr algn="ctr" rtl="1">
              <a:buClr>
                <a:srgbClr val="FF0000"/>
              </a:buClr>
              <a:buSzPct val="150000"/>
              <a:buFont typeface="Wingdings" pitchFamily="2" charset="2"/>
              <a:buChar char="ü"/>
            </a:pPr>
            <a:r>
              <a:rPr lang="fa-IR" sz="2600" b="1" dirty="0">
                <a:ln>
                  <a:solidFill>
                    <a:sysClr val="windowText" lastClr="000000"/>
                  </a:solidFill>
                </a:ln>
                <a:solidFill>
                  <a:srgbClr val="00B050"/>
                </a:solidFill>
                <a:cs typeface="B Titr" pitchFamily="2" charset="-78"/>
              </a:rPr>
              <a:t>نكته سوم: </a:t>
            </a:r>
            <a:endParaRPr lang="en-US" sz="2600" b="1" dirty="0">
              <a:ln>
                <a:solidFill>
                  <a:sysClr val="windowText" lastClr="000000"/>
                </a:solidFill>
              </a:ln>
              <a:solidFill>
                <a:srgbClr val="00B050"/>
              </a:solidFill>
              <a:cs typeface="B Titr" pitchFamily="2" charset="-78"/>
            </a:endParaRPr>
          </a:p>
          <a:p>
            <a:pPr marL="0" indent="0" algn="justLow" rtl="1">
              <a:buNone/>
            </a:pPr>
            <a:r>
              <a:rPr lang="fa-IR" sz="2400" dirty="0">
                <a:cs typeface="B Homa" pitchFamily="2" charset="-78"/>
              </a:rPr>
              <a:t>غرب دچار مشكلات زيادى شده است؛ از جمله در زمينه مسائل زنان و خانواده آن‏ها در پى رفع مشكل هستند و مى‏خواهند از راهى كه رفته‏اند برگردند اما به اين سادگى ممكن نيست. ما مى‏خواهيم همان راه شكست خورده آنها را برويم!</a:t>
            </a:r>
            <a:endParaRPr lang="en-US" sz="2400" dirty="0">
              <a:cs typeface="B Homa" pitchFamily="2" charset="-78"/>
            </a:endParaRPr>
          </a:p>
          <a:p>
            <a:pPr marL="0" indent="0" algn="justLow" rtl="1">
              <a:buNone/>
            </a:pPr>
            <a:r>
              <a:rPr lang="fa-IR" sz="2400" dirty="0">
                <a:cs typeface="B Homa" pitchFamily="2" charset="-78"/>
              </a:rPr>
              <a:t>خواندن كتاب‏ها و مقالات علمى جامعه غرب براى ما مفيد و سودمند است. براى كسانى كه علاقه‏مند هستند مطالعه اين كتاب‏ها توصيه مى‏شود: 1. زوال دوران كودكى 2. زندگى در عيش، مردن در خوشى از نيل پستمن، انتشارات اطلاعات.</a:t>
            </a: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638800" y="5137"/>
            <a:ext cx="2218691" cy="2161704"/>
          </a:xfrm>
          <a:prstGeom prst="rect">
            <a:avLst/>
          </a:prstGeom>
        </p:spPr>
      </p:pic>
      <p:sp>
        <p:nvSpPr>
          <p:cNvPr id="17" name="small_button2">
            <a:hlinkClick r:id="rId4" action="ppaction://hlinksldjump"/>
          </p:cNvPr>
          <p:cNvSpPr/>
          <p:nvPr/>
        </p:nvSpPr>
        <p:spPr>
          <a:xfrm>
            <a:off x="457200" y="1428751"/>
            <a:ext cx="609600" cy="420896"/>
          </a:xfrm>
          <a:prstGeom prst="roundRect">
            <a:avLst/>
          </a:prstGeom>
          <a:solidFill>
            <a:schemeClr val="bg1">
              <a:lumMod val="75000"/>
            </a:schemeClr>
          </a:solidFill>
          <a:ln>
            <a:solidFill>
              <a:schemeClr val="accent4">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2</a:t>
            </a:r>
            <a:endParaRPr lang="en-US" sz="2800" dirty="0">
              <a:ln>
                <a:solidFill>
                  <a:sysClr val="windowText" lastClr="000000"/>
                </a:solidFill>
              </a:ln>
              <a:solidFill>
                <a:prstClr val="white">
                  <a:lumMod val="95000"/>
                </a:prstClr>
              </a:solidFill>
              <a:cs typeface="B Titr" pitchFamily="2" charset="-78"/>
            </a:endParaRPr>
          </a:p>
        </p:txBody>
      </p:sp>
      <p:sp>
        <p:nvSpPr>
          <p:cNvPr id="18" name="small_button3">
            <a:hlinkClick r:id="rId5" action="ppaction://hlinksldjump"/>
          </p:cNvPr>
          <p:cNvSpPr/>
          <p:nvPr/>
        </p:nvSpPr>
        <p:spPr>
          <a:xfrm>
            <a:off x="458912" y="1885951"/>
            <a:ext cx="609600" cy="420896"/>
          </a:xfrm>
          <a:prstGeom prst="roundRect">
            <a:avLst/>
          </a:prstGeom>
          <a:solidFill>
            <a:schemeClr val="accent1">
              <a:lumMod val="75000"/>
            </a:schemeClr>
          </a:solidFill>
          <a:ln>
            <a:solidFill>
              <a:schemeClr val="accent1">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3</a:t>
            </a:r>
            <a:endParaRPr lang="en-US" sz="2800" dirty="0">
              <a:ln>
                <a:solidFill>
                  <a:sysClr val="windowText" lastClr="000000"/>
                </a:solidFill>
              </a:ln>
              <a:solidFill>
                <a:prstClr val="white">
                  <a:lumMod val="95000"/>
                </a:prstClr>
              </a:solidFill>
              <a:cs typeface="B Titr" pitchFamily="2" charset="-78"/>
            </a:endParaRPr>
          </a:p>
        </p:txBody>
      </p:sp>
      <p:sp>
        <p:nvSpPr>
          <p:cNvPr id="20" name="small_button1">
            <a:hlinkClick r:id="rId6" action="ppaction://hlinksldjump"/>
          </p:cNvPr>
          <p:cNvSpPr/>
          <p:nvPr/>
        </p:nvSpPr>
        <p:spPr>
          <a:xfrm>
            <a:off x="458912" y="971551"/>
            <a:ext cx="609600" cy="420896"/>
          </a:xfrm>
          <a:prstGeom prst="roundRect">
            <a:avLst/>
          </a:prstGeom>
          <a:solidFill>
            <a:schemeClr val="bg1">
              <a:lumMod val="75000"/>
            </a:schemeClr>
          </a:solidFill>
          <a:ln>
            <a:solidFill>
              <a:schemeClr val="accent6">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1</a:t>
            </a:r>
            <a:endParaRPr lang="en-US" sz="2800" dirty="0">
              <a:ln>
                <a:solidFill>
                  <a:sysClr val="windowText" lastClr="000000"/>
                </a:solidFill>
              </a:ln>
              <a:solidFill>
                <a:prstClr val="white">
                  <a:lumMod val="95000"/>
                </a:prstClr>
              </a:solidFill>
              <a:cs typeface="B Titr" pitchFamily="2" charset="-78"/>
            </a:endParaRPr>
          </a:p>
        </p:txBody>
      </p:sp>
      <p:sp>
        <p:nvSpPr>
          <p:cNvPr id="19" name="Title 10"/>
          <p:cNvSpPr>
            <a:spLocks noGrp="1"/>
          </p:cNvSpPr>
          <p:nvPr>
            <p:ph type="title"/>
          </p:nvPr>
        </p:nvSpPr>
        <p:spPr>
          <a:xfrm>
            <a:off x="381000" y="-57150"/>
            <a:ext cx="5867400" cy="857250"/>
          </a:xfrm>
        </p:spPr>
        <p:txBody>
          <a:bodyPr>
            <a:normAutofit/>
          </a:bodyPr>
          <a:lstStyle/>
          <a:p>
            <a:r>
              <a:rPr lang="fa-IR" sz="3200" dirty="0">
                <a:ln w="12700">
                  <a:solidFill>
                    <a:schemeClr val="tx1"/>
                  </a:solidFill>
                </a:ln>
                <a:solidFill>
                  <a:srgbClr val="FF0000"/>
                </a:solidFill>
                <a:cs typeface="B Titr" pitchFamily="2" charset="-78"/>
              </a:rPr>
              <a:t>چند نكته قابل توجه درباره غرب</a:t>
            </a:r>
            <a:endParaRPr lang="en-US" sz="3200" dirty="0">
              <a:ln w="12700">
                <a:solidFill>
                  <a:schemeClr val="tx1"/>
                </a:solidFill>
              </a:ln>
              <a:solidFill>
                <a:srgbClr val="FF0000"/>
              </a:solidFill>
              <a:cs typeface="B Titr" pitchFamily="2" charset="-78"/>
            </a:endParaRPr>
          </a:p>
        </p:txBody>
      </p:sp>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36622" y="4476750"/>
            <a:ext cx="858347" cy="682386"/>
          </a:xfrm>
          <a:prstGeom prst="rect">
            <a:avLst/>
          </a:prstGeom>
        </p:spPr>
      </p:pic>
      <p:sp>
        <p:nvSpPr>
          <p:cNvPr id="21" name="TextBox 20"/>
          <p:cNvSpPr txBox="1"/>
          <p:nvPr/>
        </p:nvSpPr>
        <p:spPr>
          <a:xfrm>
            <a:off x="8382000" y="4564618"/>
            <a:ext cx="609600" cy="369332"/>
          </a:xfrm>
          <a:prstGeom prst="rect">
            <a:avLst/>
          </a:prstGeom>
          <a:noFill/>
        </p:spPr>
        <p:txBody>
          <a:bodyPr wrap="square" rtlCol="0">
            <a:spAutoFit/>
          </a:bodyPr>
          <a:lstStyle/>
          <a:p>
            <a:fld id="{D81BCC4D-E9F3-467D-9842-464F8BE9B665}" type="slidenum">
              <a:rPr lang="fa-IR" smtClean="0">
                <a:solidFill>
                  <a:prstClr val="black"/>
                </a:solidFill>
                <a:cs typeface="B Titr" pitchFamily="2" charset="-78"/>
              </a:rPr>
              <a:pPr/>
              <a:t>101</a:t>
            </a:fld>
            <a:endParaRPr lang="en-US" dirty="0">
              <a:solidFill>
                <a:prstClr val="black"/>
              </a:solidFill>
              <a:cs typeface="B Titr" pitchFamily="2" charset="-78"/>
            </a:endParaRPr>
          </a:p>
        </p:txBody>
      </p:sp>
      <p:pic>
        <p:nvPicPr>
          <p:cNvPr id="23" name="Picture 22" descr="166.gif">
            <a:hlinkClick r:id="rId8" action="ppaction://hlinksldjump"/>
          </p:cNvPr>
          <p:cNvPicPr>
            <a:picLocks noChangeAspect="1"/>
          </p:cNvPicPr>
          <p:nvPr/>
        </p:nvPicPr>
        <p:blipFill>
          <a:blip r:embed="rId9" cstate="print"/>
          <a:srcRect b="83334"/>
          <a:stretch>
            <a:fillRect/>
          </a:stretch>
        </p:blipFill>
        <p:spPr>
          <a:xfrm>
            <a:off x="7273794" y="112879"/>
            <a:ext cx="1813056" cy="687221"/>
          </a:xfrm>
          <a:prstGeom prst="rect">
            <a:avLst/>
          </a:prstGeom>
        </p:spPr>
      </p:pic>
      <p:sp>
        <p:nvSpPr>
          <p:cNvPr id="24" name="TextBox 23">
            <a:hlinkClick r:id="rId8" action="ppaction://hlinksldjump"/>
          </p:cNvPr>
          <p:cNvSpPr txBox="1"/>
          <p:nvPr/>
        </p:nvSpPr>
        <p:spPr>
          <a:xfrm>
            <a:off x="7810500" y="247650"/>
            <a:ext cx="752129" cy="338554"/>
          </a:xfrm>
          <a:prstGeom prst="rect">
            <a:avLst/>
          </a:prstGeom>
          <a:noFill/>
        </p:spPr>
        <p:txBody>
          <a:bodyPr wrap="none" rtlCol="0">
            <a:spAutoFit/>
          </a:bodyPr>
          <a:lstStyle/>
          <a:p>
            <a:r>
              <a:rPr lang="fa-IR" sz="1600" dirty="0">
                <a:solidFill>
                  <a:prstClr val="black"/>
                </a:solidFill>
                <a:cs typeface="B Titr" pitchFamily="2" charset="-78"/>
              </a:rPr>
              <a:t>بازگشت</a:t>
            </a:r>
            <a:endParaRPr lang="en-US" sz="1600" dirty="0">
              <a:solidFill>
                <a:prstClr val="black"/>
              </a:solidFill>
              <a:cs typeface="B Titr" pitchFamily="2" charset="-78"/>
            </a:endParaRPr>
          </a:p>
        </p:txBody>
      </p:sp>
    </p:spTree>
    <p:extLst>
      <p:ext uri="{BB962C8B-B14F-4D97-AF65-F5344CB8AC3E}">
        <p14:creationId xmlns:p14="http://schemas.microsoft.com/office/powerpoint/2010/main" val="4271829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mall_button1">
            <a:hlinkClick r:id="rId2" action="ppaction://hlinksldjump"/>
          </p:cNvPr>
          <p:cNvSpPr/>
          <p:nvPr/>
        </p:nvSpPr>
        <p:spPr>
          <a:xfrm>
            <a:off x="2133600" y="344789"/>
            <a:ext cx="1676400" cy="971550"/>
          </a:xfrm>
          <a:prstGeom prst="roundRect">
            <a:avLst/>
          </a:prstGeom>
          <a:solidFill>
            <a:schemeClr val="bg1">
              <a:lumMod val="75000"/>
            </a:schemeClr>
          </a:solidFill>
          <a:ln>
            <a:solidFill>
              <a:schemeClr val="accent6">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3200" dirty="0">
                <a:solidFill>
                  <a:prstClr val="black">
                    <a:lumMod val="95000"/>
                    <a:lumOff val="5000"/>
                  </a:prstClr>
                </a:solidFill>
                <a:cs typeface="B Titr" pitchFamily="2" charset="-78"/>
              </a:rPr>
              <a:t>فصل اول</a:t>
            </a:r>
            <a:endParaRPr lang="en-US" sz="3200" dirty="0">
              <a:solidFill>
                <a:prstClr val="black">
                  <a:lumMod val="95000"/>
                  <a:lumOff val="5000"/>
                </a:prstClr>
              </a:solidFill>
              <a:cs typeface="B Titr" pitchFamily="2" charset="-78"/>
            </a:endParaRPr>
          </a:p>
        </p:txBody>
      </p:sp>
      <p:sp>
        <p:nvSpPr>
          <p:cNvPr id="7" name="small_button2">
            <a:hlinkClick r:id="rId3" action="ppaction://hlinksldjump"/>
          </p:cNvPr>
          <p:cNvSpPr/>
          <p:nvPr/>
        </p:nvSpPr>
        <p:spPr>
          <a:xfrm>
            <a:off x="381000" y="342900"/>
            <a:ext cx="1676400" cy="971550"/>
          </a:xfrm>
          <a:prstGeom prst="roundRect">
            <a:avLst/>
          </a:prstGeom>
          <a:solidFill>
            <a:schemeClr val="accent4">
              <a:lumMod val="75000"/>
            </a:schemeClr>
          </a:solidFill>
          <a:ln>
            <a:solidFill>
              <a:schemeClr val="accent4">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3200" dirty="0">
                <a:solidFill>
                  <a:schemeClr val="tx1">
                    <a:lumMod val="95000"/>
                    <a:lumOff val="5000"/>
                  </a:schemeClr>
                </a:solidFill>
                <a:cs typeface="B Titr" pitchFamily="2" charset="-78"/>
              </a:rPr>
              <a:t>فصل دوم</a:t>
            </a:r>
            <a:endParaRPr lang="en-US" sz="3200" dirty="0">
              <a:solidFill>
                <a:schemeClr val="tx1">
                  <a:lumMod val="95000"/>
                  <a:lumOff val="5000"/>
                </a:schemeClr>
              </a:solidFill>
              <a:cs typeface="B Titr" pitchFamily="2" charset="-78"/>
            </a:endParaRPr>
          </a:p>
        </p:txBody>
      </p:sp>
      <p:sp>
        <p:nvSpPr>
          <p:cNvPr id="10" name="small_button5" hidden="1"/>
          <p:cNvSpPr/>
          <p:nvPr/>
        </p:nvSpPr>
        <p:spPr>
          <a:xfrm>
            <a:off x="290316" y="3255661"/>
            <a:ext cx="1371600" cy="971550"/>
          </a:xfrm>
          <a:prstGeom prst="roundRect">
            <a:avLst/>
          </a:prstGeom>
          <a:solidFill>
            <a:schemeClr val="tx1">
              <a:lumMod val="85000"/>
              <a:lumOff val="15000"/>
            </a:schemeClr>
          </a:solidFill>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mall_button6" hidden="1"/>
          <p:cNvSpPr/>
          <p:nvPr/>
        </p:nvSpPr>
        <p:spPr>
          <a:xfrm>
            <a:off x="2057400" y="3255661"/>
            <a:ext cx="1371600" cy="971550"/>
          </a:xfrm>
          <a:prstGeom prst="roundRect">
            <a:avLst/>
          </a:prstGeom>
          <a:solidFill>
            <a:schemeClr val="accent4">
              <a:lumMod val="75000"/>
            </a:schemeClr>
          </a:solidFill>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big_button5" hidden="1"/>
          <p:cNvSpPr/>
          <p:nvPr/>
        </p:nvSpPr>
        <p:spPr>
          <a:xfrm>
            <a:off x="4343400" y="457200"/>
            <a:ext cx="4572000" cy="4171950"/>
          </a:xfrm>
          <a:prstGeom prst="roundRect">
            <a:avLst/>
          </a:prstGeom>
          <a:solidFill>
            <a:schemeClr val="tx1">
              <a:lumMod val="85000"/>
              <a:lumOff val="1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big_button6" hidden="1"/>
          <p:cNvSpPr/>
          <p:nvPr/>
        </p:nvSpPr>
        <p:spPr>
          <a:xfrm>
            <a:off x="4343400" y="457200"/>
            <a:ext cx="4572000" cy="4171950"/>
          </a:xfrm>
          <a:prstGeom prst="roundRect">
            <a:avLst/>
          </a:prstGeom>
          <a:solidFill>
            <a:schemeClr val="accent4">
              <a:lumMod val="75000"/>
            </a:schemeClr>
          </a:solidFill>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hidden="1"/>
          <p:cNvSpPr txBox="1"/>
          <p:nvPr/>
        </p:nvSpPr>
        <p:spPr>
          <a:xfrm>
            <a:off x="9601200" y="848452"/>
            <a:ext cx="3581400" cy="4524315"/>
          </a:xfrm>
          <a:prstGeom prst="rect">
            <a:avLst/>
          </a:prstGeom>
          <a:noFill/>
        </p:spPr>
        <p:txBody>
          <a:bodyPr wrap="square" rtlCol="0">
            <a:spAutoFit/>
          </a:bodyPr>
          <a:lstStyle/>
          <a:p>
            <a:r>
              <a:rPr lang="en-US" sz="2400" dirty="0">
                <a:solidFill>
                  <a:schemeClr val="bg1">
                    <a:lumMod val="95000"/>
                  </a:schemeClr>
                </a:solidFill>
              </a:rPr>
              <a:t>A content placeholder.  Use for text, graphics, tables and graphs.  You can change this text or delete it.</a:t>
            </a:r>
          </a:p>
          <a:p>
            <a:endParaRPr lang="en-US" sz="2400" dirty="0">
              <a:solidFill>
                <a:schemeClr val="bg1">
                  <a:lumMod val="95000"/>
                </a:schemeClr>
              </a:solidFill>
            </a:endParaRPr>
          </a:p>
          <a:p>
            <a:pPr lvl="1"/>
            <a:r>
              <a:rPr lang="en-US" sz="2400" dirty="0">
                <a:solidFill>
                  <a:schemeClr val="bg1">
                    <a:lumMod val="95000"/>
                  </a:schemeClr>
                </a:solidFill>
              </a:rPr>
              <a:t>Here is a placeholder for more text.  You may delete this text</a:t>
            </a:r>
          </a:p>
          <a:p>
            <a:pPr lvl="1"/>
            <a:r>
              <a:rPr lang="en-US" sz="2400" dirty="0">
                <a:solidFill>
                  <a:schemeClr val="bg1">
                    <a:lumMod val="95000"/>
                  </a:schemeClr>
                </a:solidFill>
              </a:rPr>
              <a:t>Here is a placeholder for more text.  You may delete this text</a:t>
            </a:r>
          </a:p>
        </p:txBody>
      </p:sp>
      <p:sp>
        <p:nvSpPr>
          <p:cNvPr id="18" name="big_button2"/>
          <p:cNvSpPr/>
          <p:nvPr/>
        </p:nvSpPr>
        <p:spPr>
          <a:xfrm>
            <a:off x="4191000" y="285750"/>
            <a:ext cx="4572000" cy="4171950"/>
          </a:xfrm>
          <a:prstGeom prst="roundRect">
            <a:avLst/>
          </a:prstGeom>
          <a:solidFill>
            <a:schemeClr val="accent4">
              <a:lumMod val="75000"/>
            </a:schemeClr>
          </a:solidFill>
          <a:ln>
            <a:solidFill>
              <a:schemeClr val="tx1">
                <a:lumMod val="95000"/>
                <a:lumOff val="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89852" y="2466436"/>
            <a:ext cx="1570977" cy="2461062"/>
          </a:xfrm>
          <a:prstGeom prst="rect">
            <a:avLst/>
          </a:prstGeom>
        </p:spPr>
      </p:pic>
      <p:sp>
        <p:nvSpPr>
          <p:cNvPr id="5" name="Rectangle 4"/>
          <p:cNvSpPr/>
          <p:nvPr/>
        </p:nvSpPr>
        <p:spPr>
          <a:xfrm>
            <a:off x="4562855" y="1242358"/>
            <a:ext cx="3828292" cy="1938992"/>
          </a:xfrm>
          <a:prstGeom prst="rect">
            <a:avLst/>
          </a:prstGeom>
        </p:spPr>
        <p:txBody>
          <a:bodyPr wrap="none">
            <a:spAutoFit/>
          </a:bodyPr>
          <a:lstStyle/>
          <a:p>
            <a:pPr algn="ctr"/>
            <a:r>
              <a:rPr lang="fa-IR" sz="6000" dirty="0">
                <a:ln>
                  <a:solidFill>
                    <a:schemeClr val="tx1"/>
                  </a:solidFill>
                </a:ln>
                <a:solidFill>
                  <a:srgbClr val="FF0000"/>
                </a:solidFill>
                <a:cs typeface="B Titr" pitchFamily="2" charset="-78"/>
              </a:rPr>
              <a:t> چرا جامعه ما</a:t>
            </a:r>
          </a:p>
          <a:p>
            <a:pPr algn="ctr"/>
            <a:r>
              <a:rPr lang="fa-IR" sz="6000" dirty="0">
                <a:ln>
                  <a:solidFill>
                    <a:schemeClr val="tx1"/>
                  </a:solidFill>
                </a:ln>
                <a:solidFill>
                  <a:srgbClr val="FF0000"/>
                </a:solidFill>
                <a:cs typeface="B Titr" pitchFamily="2" charset="-78"/>
              </a:rPr>
              <a:t> اينگونه شد؟</a:t>
            </a:r>
            <a:endParaRPr lang="en-US" sz="6000" dirty="0">
              <a:ln>
                <a:solidFill>
                  <a:schemeClr val="tx1"/>
                </a:solidFill>
              </a:ln>
              <a:solidFill>
                <a:srgbClr val="FF0000"/>
              </a:solidFill>
              <a:cs typeface="B Titr" pitchFamily="2" charset="-78"/>
            </a:endParaRPr>
          </a:p>
        </p:txBody>
      </p:sp>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36622" y="4476750"/>
            <a:ext cx="858347" cy="682386"/>
          </a:xfrm>
          <a:prstGeom prst="rect">
            <a:avLst/>
          </a:prstGeom>
        </p:spPr>
      </p:pic>
      <p:sp>
        <p:nvSpPr>
          <p:cNvPr id="24" name="TextBox 23"/>
          <p:cNvSpPr txBox="1"/>
          <p:nvPr/>
        </p:nvSpPr>
        <p:spPr>
          <a:xfrm>
            <a:off x="8458200" y="4564618"/>
            <a:ext cx="609600" cy="369332"/>
          </a:xfrm>
          <a:prstGeom prst="rect">
            <a:avLst/>
          </a:prstGeom>
          <a:noFill/>
        </p:spPr>
        <p:txBody>
          <a:bodyPr wrap="square" rtlCol="0">
            <a:spAutoFit/>
          </a:bodyPr>
          <a:lstStyle/>
          <a:p>
            <a:fld id="{D81BCC4D-E9F3-467D-9842-464F8BE9B665}" type="slidenum">
              <a:rPr lang="fa-IR" smtClean="0">
                <a:cs typeface="B Titr" pitchFamily="2" charset="-78"/>
              </a:rPr>
              <a:pPr/>
              <a:t>102</a:t>
            </a:fld>
            <a:endParaRPr lang="en-US" dirty="0">
              <a:cs typeface="B Titr" pitchFamily="2" charset="-78"/>
            </a:endParaRPr>
          </a:p>
        </p:txBody>
      </p:sp>
      <p:pic>
        <p:nvPicPr>
          <p:cNvPr id="20" name="Picture 19" descr="166.gif">
            <a:hlinkClick r:id="rId6" action="ppaction://hlinksldjump"/>
          </p:cNvPr>
          <p:cNvPicPr>
            <a:picLocks noChangeAspect="1"/>
          </p:cNvPicPr>
          <p:nvPr/>
        </p:nvPicPr>
        <p:blipFill>
          <a:blip r:embed="rId7" cstate="print"/>
          <a:srcRect b="83334"/>
          <a:stretch>
            <a:fillRect/>
          </a:stretch>
        </p:blipFill>
        <p:spPr>
          <a:xfrm>
            <a:off x="1082544" y="4466476"/>
            <a:ext cx="1813056" cy="687221"/>
          </a:xfrm>
          <a:prstGeom prst="rect">
            <a:avLst/>
          </a:prstGeom>
        </p:spPr>
      </p:pic>
      <p:sp>
        <p:nvSpPr>
          <p:cNvPr id="32" name="TextBox 31">
            <a:hlinkClick r:id="rId6" action="ppaction://hlinksldjump"/>
          </p:cNvPr>
          <p:cNvSpPr txBox="1"/>
          <p:nvPr/>
        </p:nvSpPr>
        <p:spPr>
          <a:xfrm>
            <a:off x="1282569" y="4641646"/>
            <a:ext cx="1401346" cy="261610"/>
          </a:xfrm>
          <a:prstGeom prst="rect">
            <a:avLst/>
          </a:prstGeom>
          <a:noFill/>
        </p:spPr>
        <p:txBody>
          <a:bodyPr wrap="none" rtlCol="0">
            <a:spAutoFit/>
          </a:bodyPr>
          <a:lstStyle/>
          <a:p>
            <a:r>
              <a:rPr lang="fa-IR" sz="1100" dirty="0">
                <a:solidFill>
                  <a:prstClr val="black"/>
                </a:solidFill>
                <a:cs typeface="B Titr" pitchFamily="2" charset="-78"/>
              </a:rPr>
              <a:t>فهرست مطالب بخش اول</a:t>
            </a:r>
            <a:endParaRPr lang="en-US" sz="1100" dirty="0">
              <a:solidFill>
                <a:prstClr val="black"/>
              </a:solidFill>
              <a:cs typeface="B Titr" pitchFamily="2" charset="-78"/>
            </a:endParaRPr>
          </a:p>
        </p:txBody>
      </p:sp>
      <p:sp>
        <p:nvSpPr>
          <p:cNvPr id="33" name="small_button3">
            <a:hlinkClick r:id="rId8" action="ppaction://hlinksldjump"/>
          </p:cNvPr>
          <p:cNvSpPr/>
          <p:nvPr/>
        </p:nvSpPr>
        <p:spPr>
          <a:xfrm>
            <a:off x="2119116" y="1371600"/>
            <a:ext cx="1676400" cy="971550"/>
          </a:xfrm>
          <a:prstGeom prst="roundRect">
            <a:avLst/>
          </a:prstGeom>
          <a:solidFill>
            <a:schemeClr val="bg1">
              <a:lumMod val="75000"/>
            </a:schemeClr>
          </a:solidFill>
          <a:ln>
            <a:solidFill>
              <a:schemeClr val="accent1">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solidFill>
                  <a:schemeClr val="tx1">
                    <a:lumMod val="95000"/>
                    <a:lumOff val="5000"/>
                  </a:schemeClr>
                </a:solidFill>
                <a:cs typeface="B Titr" pitchFamily="2" charset="-78"/>
              </a:rPr>
              <a:t>فصل سوم</a:t>
            </a:r>
            <a:endParaRPr lang="en-US" sz="2800" dirty="0">
              <a:solidFill>
                <a:schemeClr val="tx1">
                  <a:lumMod val="95000"/>
                  <a:lumOff val="5000"/>
                </a:schemeClr>
              </a:solidFill>
              <a:cs typeface="B Titr" pitchFamily="2" charset="-78"/>
            </a:endParaRPr>
          </a:p>
        </p:txBody>
      </p:sp>
      <p:pic>
        <p:nvPicPr>
          <p:cNvPr id="27" name="Picture 26" descr="166.gif">
            <a:hlinkClick r:id="rId9" action="ppaction://hlinksldjump"/>
          </p:cNvPr>
          <p:cNvPicPr>
            <a:picLocks noChangeAspect="1"/>
          </p:cNvPicPr>
          <p:nvPr/>
        </p:nvPicPr>
        <p:blipFill>
          <a:blip r:embed="rId7" cstate="print"/>
          <a:srcRect b="83334"/>
          <a:stretch>
            <a:fillRect/>
          </a:stretch>
        </p:blipFill>
        <p:spPr>
          <a:xfrm>
            <a:off x="5867400" y="4497298"/>
            <a:ext cx="1813056" cy="687221"/>
          </a:xfrm>
          <a:prstGeom prst="rect">
            <a:avLst/>
          </a:prstGeom>
        </p:spPr>
      </p:pic>
      <p:sp>
        <p:nvSpPr>
          <p:cNvPr id="28" name="TextBox 27">
            <a:hlinkClick r:id="rId9" action="ppaction://hlinksldjump"/>
          </p:cNvPr>
          <p:cNvSpPr txBox="1"/>
          <p:nvPr/>
        </p:nvSpPr>
        <p:spPr>
          <a:xfrm>
            <a:off x="6261706" y="4672468"/>
            <a:ext cx="1053494" cy="338554"/>
          </a:xfrm>
          <a:prstGeom prst="rect">
            <a:avLst/>
          </a:prstGeom>
          <a:noFill/>
        </p:spPr>
        <p:txBody>
          <a:bodyPr wrap="none" rtlCol="0">
            <a:spAutoFit/>
          </a:bodyPr>
          <a:lstStyle/>
          <a:p>
            <a:pPr algn="ctr"/>
            <a:r>
              <a:rPr lang="fa-IR" sz="1600" dirty="0">
                <a:ln>
                  <a:solidFill>
                    <a:sysClr val="windowText" lastClr="000000"/>
                  </a:solidFill>
                </a:ln>
                <a:solidFill>
                  <a:srgbClr val="FF0000"/>
                </a:solidFill>
                <a:cs typeface="B Titr" pitchFamily="2" charset="-78"/>
              </a:rPr>
              <a:t>مطالب فصل</a:t>
            </a:r>
            <a:endParaRPr lang="en-US" sz="1600" dirty="0">
              <a:ln>
                <a:solidFill>
                  <a:sysClr val="windowText" lastClr="000000"/>
                </a:solidFill>
              </a:ln>
              <a:solidFill>
                <a:srgbClr val="FF0000"/>
              </a:solidFill>
              <a:cs typeface="B Titr" pitchFamily="2" charset="-78"/>
            </a:endParaRPr>
          </a:p>
        </p:txBody>
      </p:sp>
    </p:spTree>
    <p:extLst>
      <p:ext uri="{BB962C8B-B14F-4D97-AF65-F5344CB8AC3E}">
        <p14:creationId xmlns:p14="http://schemas.microsoft.com/office/powerpoint/2010/main" val="33924136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t="48177" r="32369"/>
          <a:stretch/>
        </p:blipFill>
        <p:spPr>
          <a:xfrm>
            <a:off x="-29240" y="25973"/>
            <a:ext cx="1096039" cy="984724"/>
          </a:xfrm>
          <a:prstGeom prst="rect">
            <a:avLst/>
          </a:prstGeom>
        </p:spPr>
      </p:pic>
      <p:sp>
        <p:nvSpPr>
          <p:cNvPr id="14" name="backgound_panel"/>
          <p:cNvSpPr/>
          <p:nvPr/>
        </p:nvSpPr>
        <p:spPr>
          <a:xfrm>
            <a:off x="76200" y="800100"/>
            <a:ext cx="7086600" cy="3886200"/>
          </a:xfrm>
          <a:prstGeom prst="roundRect">
            <a:avLst/>
          </a:prstGeom>
          <a:solidFill>
            <a:schemeClr val="bg1">
              <a:lumMod val="65000"/>
            </a:schemeClr>
          </a:solidFill>
          <a:ln>
            <a:solidFill>
              <a:schemeClr val="tx1">
                <a:lumMod val="95000"/>
                <a:lumOff val="5000"/>
              </a:schemeClr>
            </a:solidFill>
          </a:ln>
          <a:effectLst>
            <a:reflection blurRad="38100" stA="18000" endPos="55500" dist="50800" dir="5400000" sy="-100000" algn="bl" rotWithShape="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_panel"/>
          <p:cNvSpPr/>
          <p:nvPr/>
        </p:nvSpPr>
        <p:spPr>
          <a:xfrm>
            <a:off x="609600" y="1085851"/>
            <a:ext cx="8382000" cy="3943350"/>
          </a:xfrm>
          <a:prstGeom prst="roundRect">
            <a:avLst/>
          </a:prstGeom>
          <a:solidFill>
            <a:schemeClr val="accent6">
              <a:lumMod val="60000"/>
              <a:lumOff val="40000"/>
            </a:schemeClr>
          </a:solidFill>
          <a:ln>
            <a:solidFill>
              <a:schemeClr val="tx1"/>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ln>
                <a:solidFill>
                  <a:sysClr val="windowText" lastClr="000000"/>
                </a:solidFill>
              </a:ln>
              <a:solidFill>
                <a:prstClr val="white"/>
              </a:solidFill>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638800" y="-47154"/>
            <a:ext cx="2218691" cy="2161704"/>
          </a:xfrm>
          <a:prstGeom prst="rect">
            <a:avLst/>
          </a:prstGeom>
        </p:spPr>
      </p:pic>
      <p:sp>
        <p:nvSpPr>
          <p:cNvPr id="4" name="Rectangle 3"/>
          <p:cNvSpPr/>
          <p:nvPr/>
        </p:nvSpPr>
        <p:spPr>
          <a:xfrm>
            <a:off x="1293251" y="96619"/>
            <a:ext cx="4355680" cy="646331"/>
          </a:xfrm>
          <a:prstGeom prst="rect">
            <a:avLst/>
          </a:prstGeom>
        </p:spPr>
        <p:txBody>
          <a:bodyPr wrap="none">
            <a:spAutoFit/>
          </a:bodyPr>
          <a:lstStyle/>
          <a:p>
            <a:pPr algn="ctr"/>
            <a:r>
              <a:rPr lang="fa-IR" sz="3600" dirty="0">
                <a:ln>
                  <a:solidFill>
                    <a:prstClr val="black"/>
                  </a:solidFill>
                </a:ln>
                <a:solidFill>
                  <a:srgbClr val="FF0000"/>
                </a:solidFill>
                <a:cs typeface="B Titr" pitchFamily="2" charset="-78"/>
              </a:rPr>
              <a:t> چرا جامعه ما اينگونه شد؟</a:t>
            </a:r>
            <a:endParaRPr lang="en-US" sz="3600" dirty="0">
              <a:ln>
                <a:solidFill>
                  <a:prstClr val="black"/>
                </a:solidFill>
              </a:ln>
              <a:solidFill>
                <a:srgbClr val="FF0000"/>
              </a:solidFill>
              <a:cs typeface="B Titr" pitchFamily="2" charset="-78"/>
            </a:endParaRPr>
          </a:p>
        </p:txBody>
      </p:sp>
      <p:sp>
        <p:nvSpPr>
          <p:cNvPr id="5" name="Rectangle 4"/>
          <p:cNvSpPr/>
          <p:nvPr/>
        </p:nvSpPr>
        <p:spPr>
          <a:xfrm>
            <a:off x="771418" y="2038350"/>
            <a:ext cx="8143982" cy="2062103"/>
          </a:xfrm>
          <a:prstGeom prst="rect">
            <a:avLst/>
          </a:prstGeom>
        </p:spPr>
        <p:txBody>
          <a:bodyPr wrap="square">
            <a:spAutoFit/>
          </a:bodyPr>
          <a:lstStyle/>
          <a:p>
            <a:pPr algn="justLow" rtl="1"/>
            <a:r>
              <a:rPr lang="fa-IR" sz="3200" dirty="0">
                <a:ln>
                  <a:solidFill>
                    <a:prstClr val="black"/>
                  </a:solidFill>
                </a:ln>
                <a:solidFill>
                  <a:srgbClr val="00B050"/>
                </a:solidFill>
                <a:cs typeface="B Homa" pitchFamily="2" charset="-78"/>
              </a:rPr>
              <a:t>اگر بخواهيم بدانيم چرا جامعه ما به اين سمت و سو رفت و چرا جوانان ما اينگونه شدند، بايد نگاه عميق‏تر و كلى‏ترى به كل جامعه داشته باشيم. براى تحليل اين مسأله نيز مى‏توانيم به صورت خلاصه به مواردى بپردازيم:</a:t>
            </a:r>
            <a:endParaRPr lang="en-US" sz="3200" dirty="0">
              <a:ln>
                <a:solidFill>
                  <a:prstClr val="black"/>
                </a:solidFill>
              </a:ln>
              <a:solidFill>
                <a:srgbClr val="00B050"/>
              </a:solidFill>
              <a:cs typeface="B Homa" pitchFamily="2" charset="-78"/>
            </a:endParaRP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36622" y="4476750"/>
            <a:ext cx="858347" cy="682386"/>
          </a:xfrm>
          <a:prstGeom prst="rect">
            <a:avLst/>
          </a:prstGeom>
        </p:spPr>
      </p:pic>
      <p:sp>
        <p:nvSpPr>
          <p:cNvPr id="13" name="TextBox 12"/>
          <p:cNvSpPr txBox="1"/>
          <p:nvPr/>
        </p:nvSpPr>
        <p:spPr>
          <a:xfrm>
            <a:off x="8382000" y="4564618"/>
            <a:ext cx="609600" cy="369332"/>
          </a:xfrm>
          <a:prstGeom prst="rect">
            <a:avLst/>
          </a:prstGeom>
          <a:noFill/>
        </p:spPr>
        <p:txBody>
          <a:bodyPr wrap="square" rtlCol="0">
            <a:spAutoFit/>
          </a:bodyPr>
          <a:lstStyle/>
          <a:p>
            <a:fld id="{D81BCC4D-E9F3-467D-9842-464F8BE9B665}" type="slidenum">
              <a:rPr lang="fa-IR" smtClean="0">
                <a:solidFill>
                  <a:prstClr val="black"/>
                </a:solidFill>
                <a:cs typeface="B Titr" pitchFamily="2" charset="-78"/>
              </a:rPr>
              <a:pPr/>
              <a:t>103</a:t>
            </a:fld>
            <a:endParaRPr lang="en-US" dirty="0">
              <a:solidFill>
                <a:prstClr val="black"/>
              </a:solidFill>
              <a:cs typeface="B Titr" pitchFamily="2" charset="-78"/>
            </a:endParaRPr>
          </a:p>
        </p:txBody>
      </p:sp>
      <p:pic>
        <p:nvPicPr>
          <p:cNvPr id="17" name="Picture 16" descr="166.gif">
            <a:hlinkClick r:id="rId5" action="ppaction://hlinksldjump"/>
          </p:cNvPr>
          <p:cNvPicPr>
            <a:picLocks noChangeAspect="1"/>
          </p:cNvPicPr>
          <p:nvPr/>
        </p:nvPicPr>
        <p:blipFill>
          <a:blip r:embed="rId6" cstate="print"/>
          <a:srcRect b="83334"/>
          <a:stretch>
            <a:fillRect/>
          </a:stretch>
        </p:blipFill>
        <p:spPr>
          <a:xfrm>
            <a:off x="7273794" y="112879"/>
            <a:ext cx="1813056" cy="687221"/>
          </a:xfrm>
          <a:prstGeom prst="rect">
            <a:avLst/>
          </a:prstGeom>
        </p:spPr>
      </p:pic>
      <p:sp>
        <p:nvSpPr>
          <p:cNvPr id="18" name="TextBox 17">
            <a:hlinkClick r:id="rId5" action="ppaction://hlinksldjump"/>
          </p:cNvPr>
          <p:cNvSpPr txBox="1"/>
          <p:nvPr/>
        </p:nvSpPr>
        <p:spPr>
          <a:xfrm>
            <a:off x="7810500" y="247650"/>
            <a:ext cx="752129" cy="338554"/>
          </a:xfrm>
          <a:prstGeom prst="rect">
            <a:avLst/>
          </a:prstGeom>
          <a:noFill/>
        </p:spPr>
        <p:txBody>
          <a:bodyPr wrap="none" rtlCol="0">
            <a:spAutoFit/>
          </a:bodyPr>
          <a:lstStyle/>
          <a:p>
            <a:r>
              <a:rPr lang="fa-IR" sz="1600" dirty="0">
                <a:solidFill>
                  <a:prstClr val="black"/>
                </a:solidFill>
                <a:cs typeface="B Titr" pitchFamily="2" charset="-78"/>
              </a:rPr>
              <a:t>بازگشت</a:t>
            </a:r>
            <a:endParaRPr lang="en-US" sz="1600" dirty="0">
              <a:solidFill>
                <a:prstClr val="black"/>
              </a:solidFill>
              <a:cs typeface="B Titr" pitchFamily="2" charset="-78"/>
            </a:endParaRPr>
          </a:p>
        </p:txBody>
      </p:sp>
    </p:spTree>
    <p:extLst>
      <p:ext uri="{BB962C8B-B14F-4D97-AF65-F5344CB8AC3E}">
        <p14:creationId xmlns:p14="http://schemas.microsoft.com/office/powerpoint/2010/main" val="30421218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rotWithShape="1">
          <a:blip r:embed="rId2" cstate="print">
            <a:extLst>
              <a:ext uri="{28A0092B-C50C-407E-A947-70E740481C1C}">
                <a14:useLocalDpi xmlns:a14="http://schemas.microsoft.com/office/drawing/2010/main" val="0"/>
              </a:ext>
            </a:extLst>
          </a:blip>
          <a:srcRect t="48177" r="32369"/>
          <a:stretch/>
        </p:blipFill>
        <p:spPr>
          <a:xfrm>
            <a:off x="-29240" y="25973"/>
            <a:ext cx="1096039" cy="984724"/>
          </a:xfrm>
          <a:prstGeom prst="rect">
            <a:avLst/>
          </a:prstGeom>
        </p:spPr>
      </p:pic>
      <p:sp>
        <p:nvSpPr>
          <p:cNvPr id="14" name="backgound_panel"/>
          <p:cNvSpPr/>
          <p:nvPr/>
        </p:nvSpPr>
        <p:spPr>
          <a:xfrm>
            <a:off x="76200" y="800100"/>
            <a:ext cx="7086600" cy="3886200"/>
          </a:xfrm>
          <a:prstGeom prst="roundRect">
            <a:avLst/>
          </a:prstGeom>
          <a:solidFill>
            <a:schemeClr val="bg1">
              <a:lumMod val="65000"/>
            </a:schemeClr>
          </a:solidFill>
          <a:ln>
            <a:solidFill>
              <a:schemeClr val="tx1">
                <a:lumMod val="95000"/>
                <a:lumOff val="5000"/>
              </a:schemeClr>
            </a:solidFill>
          </a:ln>
          <a:effectLst>
            <a:reflection blurRad="38100" stA="18000" endPos="55500" dist="50800" dir="5400000" sy="-100000" algn="bl" rotWithShape="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_panel"/>
          <p:cNvSpPr/>
          <p:nvPr/>
        </p:nvSpPr>
        <p:spPr>
          <a:xfrm>
            <a:off x="609600" y="1085851"/>
            <a:ext cx="8382000" cy="3943350"/>
          </a:xfrm>
          <a:prstGeom prst="roundRect">
            <a:avLst/>
          </a:prstGeom>
          <a:solidFill>
            <a:schemeClr val="accent6">
              <a:lumMod val="60000"/>
              <a:lumOff val="40000"/>
            </a:schemeClr>
          </a:solidFill>
          <a:ln>
            <a:solidFill>
              <a:schemeClr val="tx1">
                <a:lumMod val="95000"/>
                <a:lumOff val="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Content Placeholder 1"/>
          <p:cNvSpPr>
            <a:spLocks noGrp="1"/>
          </p:cNvSpPr>
          <p:nvPr>
            <p:ph idx="1"/>
          </p:nvPr>
        </p:nvSpPr>
        <p:spPr>
          <a:xfrm>
            <a:off x="1676400" y="1581150"/>
            <a:ext cx="6705600" cy="3394472"/>
          </a:xfrm>
        </p:spPr>
        <p:txBody>
          <a:bodyPr>
            <a:normAutofit fontScale="70000" lnSpcReduction="20000"/>
          </a:bodyPr>
          <a:lstStyle/>
          <a:p>
            <a:pPr marL="342900" lvl="8" indent="-342900" algn="ctr" rtl="1">
              <a:buClr>
                <a:srgbClr val="FF0000"/>
              </a:buClr>
              <a:buSzPct val="150000"/>
              <a:buFont typeface="Wingdings" pitchFamily="2" charset="2"/>
              <a:buChar char="ü"/>
            </a:pPr>
            <a:r>
              <a:rPr lang="fa-IR" sz="2300" b="1" dirty="0">
                <a:ln>
                  <a:solidFill>
                    <a:sysClr val="windowText" lastClr="000000"/>
                  </a:solidFill>
                </a:ln>
                <a:solidFill>
                  <a:srgbClr val="00B050"/>
                </a:solidFill>
                <a:cs typeface="B Titr" pitchFamily="2" charset="-78"/>
              </a:rPr>
              <a:t> تحول خانواده‏ها: </a:t>
            </a:r>
            <a:endParaRPr lang="en-US" sz="2300" b="1" dirty="0">
              <a:ln>
                <a:solidFill>
                  <a:sysClr val="windowText" lastClr="000000"/>
                </a:solidFill>
              </a:ln>
              <a:solidFill>
                <a:srgbClr val="00B050"/>
              </a:solidFill>
              <a:cs typeface="B Titr" pitchFamily="2" charset="-78"/>
            </a:endParaRPr>
          </a:p>
          <a:p>
            <a:pPr marL="0" indent="0" algn="justLow" rtl="1">
              <a:buNone/>
            </a:pPr>
            <a:r>
              <a:rPr lang="fa-IR" sz="2400" dirty="0">
                <a:cs typeface="B Badr" pitchFamily="2" charset="-78"/>
              </a:rPr>
              <a:t>در سال‏هاى اخير خانواده‏هاى ما تغييرات اساسى كرد. تعداد فرزندان كم شد، فرزندان در رفاه بيشتر و با توقعات بالاتر تربيت شدند. پدر و مادرها گمان كردند كه اگر همه زحمت‏ها را خود بكشند و به فرزندانشان هيچ كارى نگويند و زحمتى ندهند، به آن‏ها لطف كرده‏اند. سعى كردند تمام خواسته‏هاى فرزند را برآورده كنند تا احساس هيچ كمبودى نكند.</a:t>
            </a:r>
            <a:endParaRPr lang="en-US" sz="2400" dirty="0">
              <a:cs typeface="B Badr" pitchFamily="2" charset="-78"/>
            </a:endParaRPr>
          </a:p>
          <a:p>
            <a:pPr marL="0" indent="0" algn="justLow" rtl="1">
              <a:buNone/>
            </a:pPr>
            <a:r>
              <a:rPr lang="fa-IR" sz="2400" dirty="0">
                <a:cs typeface="B Badr" pitchFamily="2" charset="-78"/>
              </a:rPr>
              <a:t>حتى اگر فرزند چيزى را تقاضا نمى‏كرد والدين براى چشم و هم چشمى و رقابت با ديگران براى او تهيه مى‏كردند. </a:t>
            </a:r>
            <a:endParaRPr lang="en-US" sz="2400" dirty="0">
              <a:cs typeface="B Badr" pitchFamily="2" charset="-78"/>
            </a:endParaRPr>
          </a:p>
          <a:p>
            <a:pPr marL="0" indent="0" algn="justLow" rtl="1">
              <a:buNone/>
            </a:pPr>
            <a:r>
              <a:rPr lang="fa-IR" sz="2400" dirty="0">
                <a:cs typeface="B Badr" pitchFamily="2" charset="-78"/>
              </a:rPr>
              <a:t>از آماده كردن فرزند براى حضور در جامعه و برخورد با مسائل و مشكلات غافل شدند. </a:t>
            </a:r>
            <a:endParaRPr lang="en-US" sz="2400" dirty="0">
              <a:cs typeface="B Badr" pitchFamily="2" charset="-78"/>
            </a:endParaRPr>
          </a:p>
          <a:p>
            <a:pPr marL="0" indent="0" algn="justLow" rtl="1">
              <a:buNone/>
            </a:pPr>
            <a:r>
              <a:rPr lang="fa-IR" sz="2400" dirty="0">
                <a:cs typeface="B Badr" pitchFamily="2" charset="-78"/>
              </a:rPr>
              <a:t>نتيجه فرزندانى زودرنج و پر توقع شد. اين فرزندان كه تا ديروز با ديدن دو خوراكى يا اسباب بازى، داشتن آن را حق خود مى‏دانستند و پدر و مادر به هر قيمت آن را برايشان تهيه مى‏كردند، امروز احساس نياز جنسى و عاطفى مى‏كند و هيچ‏گاه خويشتن دارى را نياموخته.</a:t>
            </a:r>
          </a:p>
          <a:p>
            <a:pPr marL="0" indent="0" algn="justLow" rtl="1">
              <a:buNone/>
            </a:pPr>
            <a:r>
              <a:rPr lang="fa-IR" sz="2400" dirty="0">
                <a:cs typeface="B Badr" pitchFamily="2" charset="-78"/>
              </a:rPr>
              <a:t>اين را حق مسلّم خود مى‏داند كه در اولين فرصت نيازش برطرف شود... اگر اولياء خانه يا مدرسه بخواهند جلوى او را بگيرند با گريه و پرخاش قهر و خودكشى رو به رو مى‏شوند.</a:t>
            </a:r>
            <a:endParaRPr lang="en-US" sz="2400" dirty="0">
              <a:cs typeface="B Badr" pitchFamily="2" charset="-78"/>
            </a:endParaRPr>
          </a:p>
        </p:txBody>
      </p:sp>
      <p:sp>
        <p:nvSpPr>
          <p:cNvPr id="5" name="small_button1">
            <a:hlinkClick r:id="rId3" action="ppaction://hlinksldjump"/>
          </p:cNvPr>
          <p:cNvSpPr/>
          <p:nvPr/>
        </p:nvSpPr>
        <p:spPr>
          <a:xfrm>
            <a:off x="458912" y="971551"/>
            <a:ext cx="609600" cy="420896"/>
          </a:xfrm>
          <a:prstGeom prst="roundRect">
            <a:avLst/>
          </a:prstGeom>
          <a:solidFill>
            <a:schemeClr val="accent6">
              <a:lumMod val="75000"/>
            </a:schemeClr>
          </a:solidFill>
          <a:ln>
            <a:no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solidFill>
                  <a:prstClr val="black">
                    <a:lumMod val="95000"/>
                    <a:lumOff val="5000"/>
                  </a:prstClr>
                </a:solidFill>
                <a:cs typeface="B Titr" pitchFamily="2" charset="-78"/>
              </a:rPr>
              <a:t>1</a:t>
            </a:r>
            <a:endParaRPr lang="en-US" sz="2800" dirty="0">
              <a:solidFill>
                <a:prstClr val="black">
                  <a:lumMod val="95000"/>
                  <a:lumOff val="5000"/>
                </a:prstClr>
              </a:solidFill>
              <a:cs typeface="B Titr" pitchFamily="2" charset="-78"/>
            </a:endParaRPr>
          </a:p>
        </p:txBody>
      </p:sp>
      <p:sp>
        <p:nvSpPr>
          <p:cNvPr id="6" name="small_button2">
            <a:hlinkClick r:id="rId4" action="ppaction://hlinksldjump"/>
          </p:cNvPr>
          <p:cNvSpPr/>
          <p:nvPr/>
        </p:nvSpPr>
        <p:spPr>
          <a:xfrm>
            <a:off x="457200" y="1428751"/>
            <a:ext cx="609600" cy="420896"/>
          </a:xfrm>
          <a:prstGeom prst="roundRect">
            <a:avLst/>
          </a:prstGeom>
          <a:solidFill>
            <a:schemeClr val="bg1">
              <a:lumMod val="75000"/>
            </a:schemeClr>
          </a:solidFill>
          <a:ln>
            <a:solidFill>
              <a:schemeClr val="accent4">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2</a:t>
            </a:r>
            <a:endParaRPr lang="en-US" sz="2800" dirty="0">
              <a:ln>
                <a:solidFill>
                  <a:sysClr val="windowText" lastClr="000000"/>
                </a:solidFill>
              </a:ln>
              <a:solidFill>
                <a:prstClr val="white">
                  <a:lumMod val="95000"/>
                </a:prstClr>
              </a:solidFill>
              <a:cs typeface="B Titr" pitchFamily="2" charset="-78"/>
            </a:endParaRPr>
          </a:p>
        </p:txBody>
      </p:sp>
      <p:sp>
        <p:nvSpPr>
          <p:cNvPr id="7" name="small_button3">
            <a:hlinkClick r:id="rId5" action="ppaction://hlinksldjump"/>
          </p:cNvPr>
          <p:cNvSpPr/>
          <p:nvPr/>
        </p:nvSpPr>
        <p:spPr>
          <a:xfrm>
            <a:off x="458912" y="1885951"/>
            <a:ext cx="609600" cy="420896"/>
          </a:xfrm>
          <a:prstGeom prst="roundRect">
            <a:avLst/>
          </a:prstGeom>
          <a:solidFill>
            <a:schemeClr val="bg1">
              <a:lumMod val="75000"/>
            </a:schemeClr>
          </a:solidFill>
          <a:ln>
            <a:solidFill>
              <a:schemeClr val="accent1">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3</a:t>
            </a:r>
            <a:endParaRPr lang="en-US" sz="2800" dirty="0">
              <a:ln>
                <a:solidFill>
                  <a:sysClr val="windowText" lastClr="000000"/>
                </a:solidFill>
              </a:ln>
              <a:solidFill>
                <a:prstClr val="white">
                  <a:lumMod val="95000"/>
                </a:prstClr>
              </a:solidFill>
              <a:cs typeface="B Titr" pitchFamily="2" charset="-78"/>
            </a:endParaRPr>
          </a:p>
        </p:txBody>
      </p:sp>
      <p:sp>
        <p:nvSpPr>
          <p:cNvPr id="8" name="small_button4">
            <a:hlinkClick r:id="rId6" action="ppaction://hlinksldjump"/>
          </p:cNvPr>
          <p:cNvSpPr/>
          <p:nvPr/>
        </p:nvSpPr>
        <p:spPr>
          <a:xfrm>
            <a:off x="458912" y="2343151"/>
            <a:ext cx="609600" cy="420896"/>
          </a:xfrm>
          <a:prstGeom prst="roundRect">
            <a:avLst/>
          </a:prstGeom>
          <a:solidFill>
            <a:schemeClr val="bg1">
              <a:lumMod val="75000"/>
            </a:schemeClr>
          </a:solidFill>
          <a:ln>
            <a:solidFill>
              <a:schemeClr val="tx1">
                <a:lumMod val="65000"/>
                <a:lumOff val="3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4</a:t>
            </a:r>
            <a:endParaRPr lang="en-US" sz="2800" dirty="0">
              <a:ln>
                <a:solidFill>
                  <a:sysClr val="windowText" lastClr="000000"/>
                </a:solidFill>
              </a:ln>
              <a:solidFill>
                <a:prstClr val="white">
                  <a:lumMod val="95000"/>
                </a:prstClr>
              </a:solidFill>
              <a:cs typeface="B Titr" pitchFamily="2" charset="-78"/>
            </a:endParaRPr>
          </a:p>
        </p:txBody>
      </p:sp>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5638800" y="5137"/>
            <a:ext cx="2218691" cy="2161704"/>
          </a:xfrm>
          <a:prstGeom prst="rect">
            <a:avLst/>
          </a:prstGeom>
        </p:spPr>
      </p:pic>
      <p:sp>
        <p:nvSpPr>
          <p:cNvPr id="15" name="small_button1">
            <a:hlinkClick r:id="rId8" action="ppaction://hlinksldjump"/>
          </p:cNvPr>
          <p:cNvSpPr/>
          <p:nvPr/>
        </p:nvSpPr>
        <p:spPr>
          <a:xfrm>
            <a:off x="457200" y="2836926"/>
            <a:ext cx="609600" cy="420624"/>
          </a:xfrm>
          <a:prstGeom prst="roundRect">
            <a:avLst/>
          </a:prstGeom>
          <a:solidFill>
            <a:schemeClr val="bg1">
              <a:lumMod val="75000"/>
            </a:schemeClr>
          </a:solidFill>
          <a:ln>
            <a:solidFill>
              <a:schemeClr val="accent5">
                <a:lumMod val="60000"/>
                <a:lumOff val="40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3200" dirty="0">
                <a:ln>
                  <a:solidFill>
                    <a:sysClr val="windowText" lastClr="000000"/>
                  </a:solidFill>
                </a:ln>
                <a:solidFill>
                  <a:prstClr val="white">
                    <a:lumMod val="95000"/>
                  </a:prstClr>
                </a:solidFill>
                <a:cs typeface="B Titr" pitchFamily="2" charset="-78"/>
              </a:rPr>
              <a:t>5</a:t>
            </a:r>
            <a:endParaRPr lang="en-US" sz="3200" dirty="0">
              <a:ln>
                <a:solidFill>
                  <a:sysClr val="windowText" lastClr="000000"/>
                </a:solidFill>
              </a:ln>
              <a:solidFill>
                <a:prstClr val="white">
                  <a:lumMod val="95000"/>
                </a:prstClr>
              </a:solidFill>
              <a:cs typeface="B Titr" pitchFamily="2" charset="-78"/>
            </a:endParaRPr>
          </a:p>
        </p:txBody>
      </p:sp>
      <p:sp>
        <p:nvSpPr>
          <p:cNvPr id="18" name="Rectangle 17"/>
          <p:cNvSpPr/>
          <p:nvPr/>
        </p:nvSpPr>
        <p:spPr>
          <a:xfrm>
            <a:off x="1293251" y="96619"/>
            <a:ext cx="4355680" cy="646331"/>
          </a:xfrm>
          <a:prstGeom prst="rect">
            <a:avLst/>
          </a:prstGeom>
        </p:spPr>
        <p:txBody>
          <a:bodyPr wrap="none">
            <a:spAutoFit/>
          </a:bodyPr>
          <a:lstStyle/>
          <a:p>
            <a:pPr algn="ctr"/>
            <a:r>
              <a:rPr lang="fa-IR" sz="3600" dirty="0">
                <a:ln>
                  <a:solidFill>
                    <a:prstClr val="black"/>
                  </a:solidFill>
                </a:ln>
                <a:solidFill>
                  <a:srgbClr val="FF0000"/>
                </a:solidFill>
                <a:cs typeface="B Titr" pitchFamily="2" charset="-78"/>
              </a:rPr>
              <a:t> چرا جامعه ما اينگونه شد؟</a:t>
            </a:r>
            <a:endParaRPr lang="en-US" sz="3600" dirty="0">
              <a:ln>
                <a:solidFill>
                  <a:prstClr val="black"/>
                </a:solidFill>
              </a:ln>
              <a:solidFill>
                <a:srgbClr val="FF0000"/>
              </a:solidFill>
              <a:cs typeface="B Titr" pitchFamily="2" charset="-78"/>
            </a:endParaRPr>
          </a:p>
        </p:txBody>
      </p:sp>
      <p:sp>
        <p:nvSpPr>
          <p:cNvPr id="17" name="small_button2">
            <a:hlinkClick r:id="rId9" action="ppaction://hlinksldjump"/>
          </p:cNvPr>
          <p:cNvSpPr/>
          <p:nvPr/>
        </p:nvSpPr>
        <p:spPr>
          <a:xfrm>
            <a:off x="457200" y="3333750"/>
            <a:ext cx="609600" cy="420896"/>
          </a:xfrm>
          <a:prstGeom prst="roundRect">
            <a:avLst/>
          </a:prstGeom>
          <a:solidFill>
            <a:schemeClr val="bg1">
              <a:lumMod val="75000"/>
            </a:schemeClr>
          </a:solidFill>
          <a:ln>
            <a:solidFill>
              <a:schemeClr val="accent2">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3200" dirty="0">
                <a:ln>
                  <a:solidFill>
                    <a:sysClr val="windowText" lastClr="000000"/>
                  </a:solidFill>
                </a:ln>
                <a:solidFill>
                  <a:prstClr val="white">
                    <a:lumMod val="95000"/>
                  </a:prstClr>
                </a:solidFill>
                <a:cs typeface="B Titr" pitchFamily="2" charset="-78"/>
              </a:rPr>
              <a:t>6</a:t>
            </a:r>
            <a:endParaRPr lang="en-US" sz="3200" dirty="0">
              <a:ln>
                <a:solidFill>
                  <a:sysClr val="windowText" lastClr="000000"/>
                </a:solidFill>
              </a:ln>
              <a:solidFill>
                <a:prstClr val="white">
                  <a:lumMod val="95000"/>
                </a:prstClr>
              </a:solidFill>
              <a:cs typeface="B Titr" pitchFamily="2" charset="-78"/>
            </a:endParaRPr>
          </a:p>
        </p:txBody>
      </p:sp>
      <p:pic>
        <p:nvPicPr>
          <p:cNvPr id="19" name="Picture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336622" y="4476750"/>
            <a:ext cx="858347" cy="682386"/>
          </a:xfrm>
          <a:prstGeom prst="rect">
            <a:avLst/>
          </a:prstGeom>
        </p:spPr>
      </p:pic>
      <p:sp>
        <p:nvSpPr>
          <p:cNvPr id="20" name="TextBox 19"/>
          <p:cNvSpPr txBox="1"/>
          <p:nvPr/>
        </p:nvSpPr>
        <p:spPr>
          <a:xfrm>
            <a:off x="8382000" y="4564618"/>
            <a:ext cx="609600" cy="369332"/>
          </a:xfrm>
          <a:prstGeom prst="rect">
            <a:avLst/>
          </a:prstGeom>
          <a:noFill/>
        </p:spPr>
        <p:txBody>
          <a:bodyPr wrap="square" rtlCol="0">
            <a:spAutoFit/>
          </a:bodyPr>
          <a:lstStyle/>
          <a:p>
            <a:fld id="{D81BCC4D-E9F3-467D-9842-464F8BE9B665}" type="slidenum">
              <a:rPr lang="fa-IR" smtClean="0">
                <a:solidFill>
                  <a:prstClr val="black"/>
                </a:solidFill>
                <a:cs typeface="B Titr" pitchFamily="2" charset="-78"/>
              </a:rPr>
              <a:pPr/>
              <a:t>104</a:t>
            </a:fld>
            <a:endParaRPr lang="en-US" dirty="0">
              <a:solidFill>
                <a:prstClr val="black"/>
              </a:solidFill>
              <a:cs typeface="B Titr" pitchFamily="2" charset="-78"/>
            </a:endParaRPr>
          </a:p>
        </p:txBody>
      </p:sp>
      <p:pic>
        <p:nvPicPr>
          <p:cNvPr id="26" name="Picture 25" descr="166.gif">
            <a:hlinkClick r:id="rId11" action="ppaction://hlinksldjump"/>
          </p:cNvPr>
          <p:cNvPicPr>
            <a:picLocks noChangeAspect="1"/>
          </p:cNvPicPr>
          <p:nvPr/>
        </p:nvPicPr>
        <p:blipFill>
          <a:blip r:embed="rId12" cstate="print"/>
          <a:srcRect b="83334"/>
          <a:stretch>
            <a:fillRect/>
          </a:stretch>
        </p:blipFill>
        <p:spPr>
          <a:xfrm>
            <a:off x="7273794" y="112879"/>
            <a:ext cx="1813056" cy="687221"/>
          </a:xfrm>
          <a:prstGeom prst="rect">
            <a:avLst/>
          </a:prstGeom>
        </p:spPr>
      </p:pic>
      <p:sp>
        <p:nvSpPr>
          <p:cNvPr id="27" name="TextBox 26">
            <a:hlinkClick r:id="rId11" action="ppaction://hlinksldjump"/>
          </p:cNvPr>
          <p:cNvSpPr txBox="1"/>
          <p:nvPr/>
        </p:nvSpPr>
        <p:spPr>
          <a:xfrm>
            <a:off x="7810500" y="247650"/>
            <a:ext cx="752129" cy="338554"/>
          </a:xfrm>
          <a:prstGeom prst="rect">
            <a:avLst/>
          </a:prstGeom>
          <a:noFill/>
        </p:spPr>
        <p:txBody>
          <a:bodyPr wrap="none" rtlCol="0">
            <a:spAutoFit/>
          </a:bodyPr>
          <a:lstStyle/>
          <a:p>
            <a:r>
              <a:rPr lang="fa-IR" sz="1600" dirty="0">
                <a:solidFill>
                  <a:prstClr val="black"/>
                </a:solidFill>
                <a:cs typeface="B Titr" pitchFamily="2" charset="-78"/>
              </a:rPr>
              <a:t>بازگشت</a:t>
            </a:r>
            <a:endParaRPr lang="en-US" sz="1600" dirty="0">
              <a:solidFill>
                <a:prstClr val="black"/>
              </a:solidFill>
              <a:cs typeface="B Titr" pitchFamily="2" charset="-78"/>
            </a:endParaRPr>
          </a:p>
        </p:txBody>
      </p:sp>
    </p:spTree>
    <p:extLst>
      <p:ext uri="{BB962C8B-B14F-4D97-AF65-F5344CB8AC3E}">
        <p14:creationId xmlns:p14="http://schemas.microsoft.com/office/powerpoint/2010/main" val="28677111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rotWithShape="1">
          <a:blip r:embed="rId2" cstate="print">
            <a:extLst>
              <a:ext uri="{28A0092B-C50C-407E-A947-70E740481C1C}">
                <a14:useLocalDpi xmlns:a14="http://schemas.microsoft.com/office/drawing/2010/main" val="0"/>
              </a:ext>
            </a:extLst>
          </a:blip>
          <a:srcRect t="48177" r="32369"/>
          <a:stretch/>
        </p:blipFill>
        <p:spPr>
          <a:xfrm>
            <a:off x="-29240" y="25973"/>
            <a:ext cx="1096039" cy="984724"/>
          </a:xfrm>
          <a:prstGeom prst="rect">
            <a:avLst/>
          </a:prstGeom>
        </p:spPr>
      </p:pic>
      <p:sp>
        <p:nvSpPr>
          <p:cNvPr id="14" name="backgound_panel"/>
          <p:cNvSpPr/>
          <p:nvPr/>
        </p:nvSpPr>
        <p:spPr>
          <a:xfrm>
            <a:off x="76200" y="800100"/>
            <a:ext cx="7086600" cy="3886200"/>
          </a:xfrm>
          <a:prstGeom prst="roundRect">
            <a:avLst/>
          </a:prstGeom>
          <a:solidFill>
            <a:schemeClr val="bg1">
              <a:lumMod val="65000"/>
            </a:schemeClr>
          </a:solidFill>
          <a:ln>
            <a:solidFill>
              <a:schemeClr val="tx1">
                <a:lumMod val="95000"/>
                <a:lumOff val="5000"/>
              </a:schemeClr>
            </a:solidFill>
          </a:ln>
          <a:effectLst>
            <a:reflection blurRad="38100" stA="18000" endPos="55500" dist="50800" dir="5400000" sy="-100000" algn="bl" rotWithShape="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_panel"/>
          <p:cNvSpPr/>
          <p:nvPr/>
        </p:nvSpPr>
        <p:spPr>
          <a:xfrm>
            <a:off x="609600" y="1085851"/>
            <a:ext cx="8382000" cy="3943350"/>
          </a:xfrm>
          <a:prstGeom prst="roundRect">
            <a:avLst/>
          </a:prstGeom>
          <a:solidFill>
            <a:schemeClr val="accent4">
              <a:lumMod val="75000"/>
            </a:schemeClr>
          </a:solidFill>
          <a:ln>
            <a:solidFill>
              <a:schemeClr val="tx1">
                <a:lumMod val="95000"/>
                <a:lumOff val="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lumMod val="75000"/>
                </a:prstClr>
              </a:solidFill>
            </a:endParaRPr>
          </a:p>
        </p:txBody>
      </p:sp>
      <p:sp>
        <p:nvSpPr>
          <p:cNvPr id="2" name="Content Placeholder 1"/>
          <p:cNvSpPr>
            <a:spLocks noGrp="1"/>
          </p:cNvSpPr>
          <p:nvPr>
            <p:ph idx="1"/>
          </p:nvPr>
        </p:nvSpPr>
        <p:spPr>
          <a:xfrm>
            <a:off x="1447800" y="1657351"/>
            <a:ext cx="7010400" cy="3394472"/>
          </a:xfrm>
        </p:spPr>
        <p:txBody>
          <a:bodyPr>
            <a:normAutofit/>
          </a:bodyPr>
          <a:lstStyle/>
          <a:p>
            <a:pPr algn="ctr" rtl="1">
              <a:buClr>
                <a:srgbClr val="FF0000"/>
              </a:buClr>
              <a:buSzPct val="150000"/>
              <a:buFont typeface="Wingdings" pitchFamily="2" charset="2"/>
              <a:buChar char="ü"/>
            </a:pPr>
            <a:r>
              <a:rPr lang="fa-IR" sz="2500" b="1" dirty="0">
                <a:ln>
                  <a:solidFill>
                    <a:sysClr val="windowText" lastClr="000000"/>
                  </a:solidFill>
                </a:ln>
                <a:solidFill>
                  <a:srgbClr val="00B050"/>
                </a:solidFill>
                <a:cs typeface="B Titr" pitchFamily="2" charset="-78"/>
              </a:rPr>
              <a:t>تلويزيون</a:t>
            </a:r>
            <a:endParaRPr lang="en-US" sz="2500" b="1" dirty="0">
              <a:ln>
                <a:solidFill>
                  <a:sysClr val="windowText" lastClr="000000"/>
                </a:solidFill>
              </a:ln>
              <a:solidFill>
                <a:srgbClr val="00B050"/>
              </a:solidFill>
              <a:cs typeface="B Titr" pitchFamily="2" charset="-78"/>
            </a:endParaRPr>
          </a:p>
          <a:p>
            <a:pPr algn="ctr" rtl="1">
              <a:buClr>
                <a:srgbClr val="FF0000"/>
              </a:buClr>
              <a:buSzPct val="150000"/>
              <a:buFont typeface="Wingdings" pitchFamily="2" charset="2"/>
              <a:buChar char="ü"/>
            </a:pPr>
            <a:endParaRPr lang="en-US" sz="2400" dirty="0">
              <a:ln>
                <a:solidFill>
                  <a:sysClr val="windowText" lastClr="000000"/>
                </a:solidFill>
              </a:ln>
              <a:solidFill>
                <a:srgbClr val="00B050"/>
              </a:solidFill>
              <a:cs typeface="B Titr" pitchFamily="2" charset="-78"/>
            </a:endParaRPr>
          </a:p>
          <a:p>
            <a:pPr marL="0" indent="0" algn="justLow" rtl="1">
              <a:buNone/>
            </a:pPr>
            <a:r>
              <a:rPr lang="fa-IR" sz="2000" dirty="0"/>
              <a:t>ـ </a:t>
            </a:r>
            <a:r>
              <a:rPr lang="fa-IR" sz="2900" dirty="0">
                <a:cs typeface="B Badr" pitchFamily="2" charset="-78"/>
              </a:rPr>
              <a:t>رسانه‏ها و در راس آن تلويزيون به شدت گسترش پيدا كرد. سوژه اصلى رسانه‏ها و برنامه‏هاى تلويزيونى عاشقانه و جنسى شد و تمام فكر مردم را از صبح تا شب درگير اين مسائل كردند. در نتیجه فرهنگ حيا و ارزش‏هاى مثبت از بين رفت، بى‏حيايى و ارزش‏هاى نادرست جايگزين شد.</a:t>
            </a:r>
            <a:endParaRPr lang="en-US" sz="2900" dirty="0">
              <a:cs typeface="B Badr" pitchFamily="2" charset="-78"/>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638800" y="5137"/>
            <a:ext cx="2218691" cy="2161704"/>
          </a:xfrm>
          <a:prstGeom prst="rect">
            <a:avLst/>
          </a:prstGeom>
        </p:spPr>
      </p:pic>
      <p:sp>
        <p:nvSpPr>
          <p:cNvPr id="15" name="small_button1">
            <a:hlinkClick r:id="rId4" action="ppaction://hlinksldjump"/>
          </p:cNvPr>
          <p:cNvSpPr/>
          <p:nvPr/>
        </p:nvSpPr>
        <p:spPr>
          <a:xfrm>
            <a:off x="458912" y="971551"/>
            <a:ext cx="609600" cy="420896"/>
          </a:xfrm>
          <a:prstGeom prst="roundRect">
            <a:avLst/>
          </a:prstGeom>
          <a:solidFill>
            <a:schemeClr val="bg1">
              <a:lumMod val="75000"/>
            </a:schemeClr>
          </a:solidFill>
          <a:ln>
            <a:solidFill>
              <a:schemeClr val="accent6">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1</a:t>
            </a:r>
            <a:endParaRPr lang="en-US" sz="2800" dirty="0">
              <a:ln>
                <a:solidFill>
                  <a:sysClr val="windowText" lastClr="000000"/>
                </a:solidFill>
              </a:ln>
              <a:solidFill>
                <a:prstClr val="white">
                  <a:lumMod val="95000"/>
                </a:prstClr>
              </a:solidFill>
              <a:cs typeface="B Titr" pitchFamily="2" charset="-78"/>
            </a:endParaRPr>
          </a:p>
        </p:txBody>
      </p:sp>
      <p:sp>
        <p:nvSpPr>
          <p:cNvPr id="17" name="small_button2">
            <a:hlinkClick r:id="rId5" action="ppaction://hlinksldjump"/>
          </p:cNvPr>
          <p:cNvSpPr/>
          <p:nvPr/>
        </p:nvSpPr>
        <p:spPr>
          <a:xfrm>
            <a:off x="457200" y="1428751"/>
            <a:ext cx="609600" cy="420896"/>
          </a:xfrm>
          <a:prstGeom prst="roundRect">
            <a:avLst/>
          </a:prstGeom>
          <a:solidFill>
            <a:schemeClr val="accent4">
              <a:lumMod val="75000"/>
            </a:schemeClr>
          </a:solidFill>
          <a:ln>
            <a:solidFill>
              <a:schemeClr val="accent4">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solidFill>
                  <a:prstClr val="black">
                    <a:lumMod val="95000"/>
                    <a:lumOff val="5000"/>
                  </a:prstClr>
                </a:solidFill>
                <a:cs typeface="B Titr" pitchFamily="2" charset="-78"/>
              </a:rPr>
              <a:t>2</a:t>
            </a:r>
            <a:endParaRPr lang="en-US" sz="2800" dirty="0">
              <a:solidFill>
                <a:prstClr val="black">
                  <a:lumMod val="95000"/>
                  <a:lumOff val="5000"/>
                </a:prstClr>
              </a:solidFill>
              <a:cs typeface="B Titr" pitchFamily="2" charset="-78"/>
            </a:endParaRPr>
          </a:p>
        </p:txBody>
      </p:sp>
      <p:sp>
        <p:nvSpPr>
          <p:cNvPr id="23" name="Rectangle 22"/>
          <p:cNvSpPr/>
          <p:nvPr/>
        </p:nvSpPr>
        <p:spPr>
          <a:xfrm>
            <a:off x="1293251" y="96619"/>
            <a:ext cx="4355680" cy="646331"/>
          </a:xfrm>
          <a:prstGeom prst="rect">
            <a:avLst/>
          </a:prstGeom>
        </p:spPr>
        <p:txBody>
          <a:bodyPr wrap="none">
            <a:spAutoFit/>
          </a:bodyPr>
          <a:lstStyle/>
          <a:p>
            <a:pPr algn="ctr"/>
            <a:r>
              <a:rPr lang="fa-IR" sz="3600" dirty="0">
                <a:ln>
                  <a:solidFill>
                    <a:prstClr val="black"/>
                  </a:solidFill>
                </a:ln>
                <a:solidFill>
                  <a:srgbClr val="FF0000"/>
                </a:solidFill>
                <a:cs typeface="B Titr" pitchFamily="2" charset="-78"/>
              </a:rPr>
              <a:t> چرا جامعه ما اينگونه شد؟</a:t>
            </a:r>
            <a:endParaRPr lang="en-US" sz="3600" dirty="0">
              <a:ln>
                <a:solidFill>
                  <a:prstClr val="black"/>
                </a:solidFill>
              </a:ln>
              <a:solidFill>
                <a:srgbClr val="FF0000"/>
              </a:solidFill>
              <a:cs typeface="B Titr" pitchFamily="2" charset="-78"/>
            </a:endParaRPr>
          </a:p>
        </p:txBody>
      </p:sp>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36622" y="4476750"/>
            <a:ext cx="858347" cy="682386"/>
          </a:xfrm>
          <a:prstGeom prst="rect">
            <a:avLst/>
          </a:prstGeom>
        </p:spPr>
      </p:pic>
      <p:sp>
        <p:nvSpPr>
          <p:cNvPr id="24" name="TextBox 23"/>
          <p:cNvSpPr txBox="1"/>
          <p:nvPr/>
        </p:nvSpPr>
        <p:spPr>
          <a:xfrm>
            <a:off x="8382000" y="4564618"/>
            <a:ext cx="609600" cy="369332"/>
          </a:xfrm>
          <a:prstGeom prst="rect">
            <a:avLst/>
          </a:prstGeom>
          <a:noFill/>
        </p:spPr>
        <p:txBody>
          <a:bodyPr wrap="square" rtlCol="0">
            <a:spAutoFit/>
          </a:bodyPr>
          <a:lstStyle/>
          <a:p>
            <a:fld id="{D81BCC4D-E9F3-467D-9842-464F8BE9B665}" type="slidenum">
              <a:rPr lang="fa-IR" smtClean="0">
                <a:solidFill>
                  <a:prstClr val="black"/>
                </a:solidFill>
                <a:cs typeface="B Titr" pitchFamily="2" charset="-78"/>
              </a:rPr>
              <a:pPr/>
              <a:t>105</a:t>
            </a:fld>
            <a:endParaRPr lang="en-US" dirty="0">
              <a:solidFill>
                <a:prstClr val="black"/>
              </a:solidFill>
              <a:cs typeface="B Titr" pitchFamily="2" charset="-78"/>
            </a:endParaRPr>
          </a:p>
        </p:txBody>
      </p:sp>
      <p:pic>
        <p:nvPicPr>
          <p:cNvPr id="26" name="Picture 25" descr="166.gif">
            <a:hlinkClick r:id="rId7" action="ppaction://hlinksldjump"/>
          </p:cNvPr>
          <p:cNvPicPr>
            <a:picLocks noChangeAspect="1"/>
          </p:cNvPicPr>
          <p:nvPr/>
        </p:nvPicPr>
        <p:blipFill>
          <a:blip r:embed="rId8" cstate="print"/>
          <a:srcRect b="83334"/>
          <a:stretch>
            <a:fillRect/>
          </a:stretch>
        </p:blipFill>
        <p:spPr>
          <a:xfrm>
            <a:off x="7273794" y="112879"/>
            <a:ext cx="1813056" cy="687221"/>
          </a:xfrm>
          <a:prstGeom prst="rect">
            <a:avLst/>
          </a:prstGeom>
        </p:spPr>
      </p:pic>
      <p:sp>
        <p:nvSpPr>
          <p:cNvPr id="27" name="TextBox 26">
            <a:hlinkClick r:id="rId7" action="ppaction://hlinksldjump"/>
          </p:cNvPr>
          <p:cNvSpPr txBox="1"/>
          <p:nvPr/>
        </p:nvSpPr>
        <p:spPr>
          <a:xfrm>
            <a:off x="7810500" y="247650"/>
            <a:ext cx="752129" cy="338554"/>
          </a:xfrm>
          <a:prstGeom prst="rect">
            <a:avLst/>
          </a:prstGeom>
          <a:noFill/>
        </p:spPr>
        <p:txBody>
          <a:bodyPr wrap="none" rtlCol="0">
            <a:spAutoFit/>
          </a:bodyPr>
          <a:lstStyle/>
          <a:p>
            <a:r>
              <a:rPr lang="fa-IR" sz="1600" dirty="0">
                <a:solidFill>
                  <a:prstClr val="black"/>
                </a:solidFill>
                <a:cs typeface="B Titr" pitchFamily="2" charset="-78"/>
              </a:rPr>
              <a:t>بازگشت</a:t>
            </a:r>
            <a:endParaRPr lang="en-US" sz="1600" dirty="0">
              <a:solidFill>
                <a:prstClr val="black"/>
              </a:solidFill>
              <a:cs typeface="B Titr" pitchFamily="2" charset="-78"/>
            </a:endParaRPr>
          </a:p>
        </p:txBody>
      </p:sp>
      <p:sp>
        <p:nvSpPr>
          <p:cNvPr id="28" name="small_button3">
            <a:hlinkClick r:id="rId9" action="ppaction://hlinksldjump"/>
          </p:cNvPr>
          <p:cNvSpPr/>
          <p:nvPr/>
        </p:nvSpPr>
        <p:spPr>
          <a:xfrm>
            <a:off x="458912" y="1885951"/>
            <a:ext cx="609600" cy="420896"/>
          </a:xfrm>
          <a:prstGeom prst="roundRect">
            <a:avLst/>
          </a:prstGeom>
          <a:solidFill>
            <a:schemeClr val="bg1">
              <a:lumMod val="75000"/>
            </a:schemeClr>
          </a:solidFill>
          <a:ln>
            <a:solidFill>
              <a:schemeClr val="accent1">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3</a:t>
            </a:r>
            <a:endParaRPr lang="en-US" sz="2800" dirty="0">
              <a:ln>
                <a:solidFill>
                  <a:sysClr val="windowText" lastClr="000000"/>
                </a:solidFill>
              </a:ln>
              <a:solidFill>
                <a:prstClr val="white">
                  <a:lumMod val="95000"/>
                </a:prstClr>
              </a:solidFill>
              <a:cs typeface="B Titr" pitchFamily="2" charset="-78"/>
            </a:endParaRPr>
          </a:p>
        </p:txBody>
      </p:sp>
      <p:sp>
        <p:nvSpPr>
          <p:cNvPr id="29" name="small_button4">
            <a:hlinkClick r:id="rId10" action="ppaction://hlinksldjump"/>
          </p:cNvPr>
          <p:cNvSpPr/>
          <p:nvPr/>
        </p:nvSpPr>
        <p:spPr>
          <a:xfrm>
            <a:off x="458912" y="2343151"/>
            <a:ext cx="609600" cy="420896"/>
          </a:xfrm>
          <a:prstGeom prst="roundRect">
            <a:avLst/>
          </a:prstGeom>
          <a:solidFill>
            <a:schemeClr val="bg1">
              <a:lumMod val="75000"/>
            </a:schemeClr>
          </a:solidFill>
          <a:ln>
            <a:solidFill>
              <a:schemeClr val="tx1">
                <a:lumMod val="65000"/>
                <a:lumOff val="3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4</a:t>
            </a:r>
            <a:endParaRPr lang="en-US" sz="2800" dirty="0">
              <a:ln>
                <a:solidFill>
                  <a:sysClr val="windowText" lastClr="000000"/>
                </a:solidFill>
              </a:ln>
              <a:solidFill>
                <a:prstClr val="white">
                  <a:lumMod val="95000"/>
                </a:prstClr>
              </a:solidFill>
              <a:cs typeface="B Titr" pitchFamily="2" charset="-78"/>
            </a:endParaRPr>
          </a:p>
        </p:txBody>
      </p:sp>
      <p:sp>
        <p:nvSpPr>
          <p:cNvPr id="30" name="small_button1">
            <a:hlinkClick r:id="rId11" action="ppaction://hlinksldjump"/>
          </p:cNvPr>
          <p:cNvSpPr/>
          <p:nvPr/>
        </p:nvSpPr>
        <p:spPr>
          <a:xfrm>
            <a:off x="457200" y="2836926"/>
            <a:ext cx="609600" cy="420624"/>
          </a:xfrm>
          <a:prstGeom prst="roundRect">
            <a:avLst/>
          </a:prstGeom>
          <a:solidFill>
            <a:schemeClr val="bg1">
              <a:lumMod val="75000"/>
            </a:schemeClr>
          </a:solidFill>
          <a:ln>
            <a:solidFill>
              <a:schemeClr val="accent5">
                <a:lumMod val="60000"/>
                <a:lumOff val="40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3200" dirty="0">
                <a:ln>
                  <a:solidFill>
                    <a:sysClr val="windowText" lastClr="000000"/>
                  </a:solidFill>
                </a:ln>
                <a:solidFill>
                  <a:prstClr val="white">
                    <a:lumMod val="95000"/>
                  </a:prstClr>
                </a:solidFill>
                <a:cs typeface="B Titr" pitchFamily="2" charset="-78"/>
              </a:rPr>
              <a:t>5</a:t>
            </a:r>
            <a:endParaRPr lang="en-US" sz="3200" dirty="0">
              <a:ln>
                <a:solidFill>
                  <a:sysClr val="windowText" lastClr="000000"/>
                </a:solidFill>
              </a:ln>
              <a:solidFill>
                <a:prstClr val="white">
                  <a:lumMod val="95000"/>
                </a:prstClr>
              </a:solidFill>
              <a:cs typeface="B Titr" pitchFamily="2" charset="-78"/>
            </a:endParaRPr>
          </a:p>
        </p:txBody>
      </p:sp>
      <p:sp>
        <p:nvSpPr>
          <p:cNvPr id="31" name="small_button2">
            <a:hlinkClick r:id="rId12" action="ppaction://hlinksldjump"/>
          </p:cNvPr>
          <p:cNvSpPr/>
          <p:nvPr/>
        </p:nvSpPr>
        <p:spPr>
          <a:xfrm>
            <a:off x="457200" y="3333750"/>
            <a:ext cx="609600" cy="420896"/>
          </a:xfrm>
          <a:prstGeom prst="roundRect">
            <a:avLst/>
          </a:prstGeom>
          <a:solidFill>
            <a:schemeClr val="bg1">
              <a:lumMod val="75000"/>
            </a:schemeClr>
          </a:solidFill>
          <a:ln>
            <a:solidFill>
              <a:schemeClr val="accent2">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3200" dirty="0">
                <a:ln>
                  <a:solidFill>
                    <a:sysClr val="windowText" lastClr="000000"/>
                  </a:solidFill>
                </a:ln>
                <a:solidFill>
                  <a:prstClr val="white">
                    <a:lumMod val="95000"/>
                  </a:prstClr>
                </a:solidFill>
                <a:cs typeface="B Titr" pitchFamily="2" charset="-78"/>
              </a:rPr>
              <a:t>6</a:t>
            </a:r>
            <a:endParaRPr lang="en-US" sz="3200" dirty="0">
              <a:ln>
                <a:solidFill>
                  <a:sysClr val="windowText" lastClr="000000"/>
                </a:solidFill>
              </a:ln>
              <a:solidFill>
                <a:prstClr val="white">
                  <a:lumMod val="95000"/>
                </a:prstClr>
              </a:solidFill>
              <a:cs typeface="B Titr" pitchFamily="2" charset="-78"/>
            </a:endParaRPr>
          </a:p>
        </p:txBody>
      </p:sp>
    </p:spTree>
    <p:extLst>
      <p:ext uri="{BB962C8B-B14F-4D97-AF65-F5344CB8AC3E}">
        <p14:creationId xmlns:p14="http://schemas.microsoft.com/office/powerpoint/2010/main" val="6143985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55526"/>
            <a:ext cx="8229600" cy="4039097"/>
          </a:xfrm>
        </p:spPr>
        <p:txBody>
          <a:bodyPr>
            <a:normAutofit/>
          </a:bodyPr>
          <a:lstStyle/>
          <a:p>
            <a:pPr marL="0" indent="0" algn="justLow" rtl="1">
              <a:buNone/>
            </a:pPr>
            <a:r>
              <a:rPr lang="fa-IR" sz="2400" b="1" dirty="0">
                <a:cs typeface="B Badr" pitchFamily="2" charset="-78"/>
              </a:rPr>
              <a:t>نيل پستمن:</a:t>
            </a:r>
            <a:endParaRPr lang="en-US" sz="2400" b="1" dirty="0">
              <a:cs typeface="B Badr" pitchFamily="2" charset="-78"/>
            </a:endParaRPr>
          </a:p>
          <a:p>
            <a:pPr marL="0" indent="0" algn="justLow" rtl="1">
              <a:buNone/>
            </a:pPr>
            <a:r>
              <a:rPr lang="fa-IR" sz="2400" b="1" dirty="0">
                <a:cs typeface="B Badr" pitchFamily="2" charset="-78"/>
              </a:rPr>
              <a:t>با اين سرعت و شتابى كه تلويزيون و ديگر ابزار و رسانه‏هاى جمعى الكترونى به افشاء و پرده‏درى حريم و حرم‏ها و ماجراهاى بزرگسالان پرداخته و آن را در معرض ديد و فهم كودك قرار داده است، تبعاتى چند را بايد مورد توجه قرار داد.</a:t>
            </a:r>
          </a:p>
          <a:p>
            <a:pPr marL="0" indent="0" algn="justLow" rtl="1">
              <a:buNone/>
            </a:pPr>
            <a:r>
              <a:rPr lang="fa-IR" sz="2400" b="1" dirty="0">
                <a:cs typeface="B Badr" pitchFamily="2" charset="-78"/>
              </a:rPr>
              <a:t>نخست آن كه مقوله‏اى به نام شرم و حيا و خويشتن‏دارى و خجالت، رنگ باخته و قداست خود را از دست داده است.              </a:t>
            </a:r>
          </a:p>
          <a:p>
            <a:pPr marL="0" indent="0" algn="justLow" rtl="1">
              <a:buNone/>
            </a:pPr>
            <a:r>
              <a:rPr lang="fa-IR" sz="2400" b="1" dirty="0">
                <a:cs typeface="B Badr" pitchFamily="2" charset="-78"/>
              </a:rPr>
              <a:t>زوال دوران كودكى، ص 164</a:t>
            </a:r>
            <a:endParaRPr lang="en-US" sz="1800" b="1" dirty="0"/>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rotWithShape="1">
          <a:blip r:embed="rId2" cstate="print">
            <a:extLst>
              <a:ext uri="{28A0092B-C50C-407E-A947-70E740481C1C}">
                <a14:useLocalDpi xmlns:a14="http://schemas.microsoft.com/office/drawing/2010/main" val="0"/>
              </a:ext>
            </a:extLst>
          </a:blip>
          <a:srcRect t="48177" r="32369"/>
          <a:stretch/>
        </p:blipFill>
        <p:spPr>
          <a:xfrm>
            <a:off x="-29240" y="25973"/>
            <a:ext cx="1096039" cy="984724"/>
          </a:xfrm>
          <a:prstGeom prst="rect">
            <a:avLst/>
          </a:prstGeom>
        </p:spPr>
      </p:pic>
      <p:sp>
        <p:nvSpPr>
          <p:cNvPr id="14" name="backgound_panel"/>
          <p:cNvSpPr/>
          <p:nvPr/>
        </p:nvSpPr>
        <p:spPr>
          <a:xfrm>
            <a:off x="76200" y="800100"/>
            <a:ext cx="7086600" cy="3886200"/>
          </a:xfrm>
          <a:prstGeom prst="roundRect">
            <a:avLst/>
          </a:prstGeom>
          <a:solidFill>
            <a:schemeClr val="bg1">
              <a:lumMod val="65000"/>
            </a:schemeClr>
          </a:solidFill>
          <a:ln>
            <a:solidFill>
              <a:schemeClr val="tx1">
                <a:lumMod val="95000"/>
                <a:lumOff val="5000"/>
              </a:schemeClr>
            </a:solidFill>
          </a:ln>
          <a:effectLst>
            <a:reflection blurRad="38100" stA="18000" endPos="55500" dist="50800" dir="5400000" sy="-100000" algn="bl" rotWithShape="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_panel"/>
          <p:cNvSpPr/>
          <p:nvPr/>
        </p:nvSpPr>
        <p:spPr>
          <a:xfrm>
            <a:off x="609600" y="1085851"/>
            <a:ext cx="8382000" cy="3943350"/>
          </a:xfrm>
          <a:prstGeom prst="roundRect">
            <a:avLst/>
          </a:prstGeom>
          <a:solidFill>
            <a:schemeClr val="accent1">
              <a:lumMod val="75000"/>
            </a:schemeClr>
          </a:solidFill>
          <a:ln>
            <a:solidFill>
              <a:schemeClr val="tx1">
                <a:lumMod val="95000"/>
                <a:lumOff val="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Content Placeholder 1"/>
          <p:cNvSpPr>
            <a:spLocks noGrp="1"/>
          </p:cNvSpPr>
          <p:nvPr>
            <p:ph idx="1"/>
          </p:nvPr>
        </p:nvSpPr>
        <p:spPr>
          <a:xfrm>
            <a:off x="1295400" y="1428749"/>
            <a:ext cx="7010400" cy="3600451"/>
          </a:xfrm>
        </p:spPr>
        <p:txBody>
          <a:bodyPr>
            <a:normAutofit fontScale="85000" lnSpcReduction="10000"/>
          </a:bodyPr>
          <a:lstStyle/>
          <a:p>
            <a:pPr algn="ctr" rtl="1">
              <a:buClr>
                <a:srgbClr val="FF0000"/>
              </a:buClr>
              <a:buSzPct val="150000"/>
              <a:buFont typeface="Wingdings" pitchFamily="2" charset="2"/>
              <a:buChar char="ü"/>
            </a:pPr>
            <a:r>
              <a:rPr lang="fa-IR" sz="3800" b="1" dirty="0">
                <a:ln>
                  <a:solidFill>
                    <a:sysClr val="windowText" lastClr="000000"/>
                  </a:solidFill>
                </a:ln>
                <a:solidFill>
                  <a:srgbClr val="00B050"/>
                </a:solidFill>
                <a:cs typeface="B Titr" pitchFamily="2" charset="-78"/>
              </a:rPr>
              <a:t>بد و بدتر</a:t>
            </a:r>
            <a:endParaRPr lang="en-US" sz="3800" b="1" dirty="0">
              <a:ln>
                <a:solidFill>
                  <a:sysClr val="windowText" lastClr="000000"/>
                </a:solidFill>
              </a:ln>
              <a:solidFill>
                <a:srgbClr val="00B050"/>
              </a:solidFill>
              <a:cs typeface="B Titr" pitchFamily="2" charset="-78"/>
            </a:endParaRPr>
          </a:p>
          <a:p>
            <a:pPr marL="0" indent="0" algn="justLow" rtl="1">
              <a:buNone/>
            </a:pPr>
            <a:r>
              <a:rPr lang="fa-IR" sz="2400" dirty="0">
                <a:cs typeface="B Badr" pitchFamily="2" charset="-78"/>
              </a:rPr>
              <a:t>يكى از دلايل مهمى كه ما هر روز اخبار بدتر مى‏شنويم و شاهد گسترش بيشتر بى‏اخلاقى در جامعه هستيم اين است كه انسان‏ها خود را با اطرافيانشان مقايسه مى‏كنند. وقتى كار خيلى زشتى را از ديگران مى‏بينند، فكر مى‏كنند كه كار آن‏ها اصلا بد نيست. </a:t>
            </a:r>
          </a:p>
          <a:p>
            <a:pPr marL="0" indent="0" algn="justLow" rtl="1">
              <a:buNone/>
            </a:pPr>
            <a:r>
              <a:rPr lang="fa-IR" sz="2400" dirty="0">
                <a:cs typeface="B Badr" pitchFamily="2" charset="-78"/>
              </a:rPr>
              <a:t>مثلا كسى كه چند هزار تومان رشوه مى‏گيرد، خودش را اينطور توجيه مى‏كند: من كه كار بدى نكردم، بيا و ببين فلانى 10 برابر من رشوه مى‏گيرد... او فكر مى‏كند حالا كه يك نفر از او بدتر است پس می تواند عمل بدى را انجام دهد.</a:t>
            </a:r>
            <a:endParaRPr lang="en-US" sz="2400" dirty="0">
              <a:cs typeface="B Badr" pitchFamily="2" charset="-78"/>
            </a:endParaRPr>
          </a:p>
          <a:p>
            <a:pPr marL="0" indent="0" algn="justLow" rtl="1">
              <a:buNone/>
            </a:pPr>
            <a:r>
              <a:rPr lang="fa-IR" sz="2400" dirty="0">
                <a:cs typeface="B Badr" pitchFamily="2" charset="-78"/>
              </a:rPr>
              <a:t>در بحث روابط دختر و پسر نيز از بس اين مساله رايج و هر روز اخبار بدترى به گوش مى‏رسد، نوجوان و جوان كه در اطراف خود اين مسائل را مى‏بيند فكر مى‏كند رابطه‏هاى كم اصلا بد نيست و اشكالى ندارد. در واقع همه به بدتر از خود نگاه مى‏كنند و خود را آلوده به «بد» مى‏كنند و البته هر روز بدتر مى‏شوند. </a:t>
            </a:r>
            <a:endParaRPr lang="en-US" sz="2400" dirty="0">
              <a:cs typeface="B Badr" pitchFamily="2" charset="-78"/>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638800" y="5137"/>
            <a:ext cx="2218691" cy="2161704"/>
          </a:xfrm>
          <a:prstGeom prst="rect">
            <a:avLst/>
          </a:prstGeom>
        </p:spPr>
      </p:pic>
      <p:sp>
        <p:nvSpPr>
          <p:cNvPr id="17" name="small_button2">
            <a:hlinkClick r:id="rId4" action="ppaction://hlinksldjump"/>
          </p:cNvPr>
          <p:cNvSpPr/>
          <p:nvPr/>
        </p:nvSpPr>
        <p:spPr>
          <a:xfrm>
            <a:off x="457200" y="1428751"/>
            <a:ext cx="609600" cy="420896"/>
          </a:xfrm>
          <a:prstGeom prst="roundRect">
            <a:avLst/>
          </a:prstGeom>
          <a:solidFill>
            <a:schemeClr val="bg1">
              <a:lumMod val="75000"/>
            </a:schemeClr>
          </a:solidFill>
          <a:ln>
            <a:solidFill>
              <a:schemeClr val="accent4">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2</a:t>
            </a:r>
            <a:endParaRPr lang="en-US" sz="2800" dirty="0">
              <a:ln>
                <a:solidFill>
                  <a:sysClr val="windowText" lastClr="000000"/>
                </a:solidFill>
              </a:ln>
              <a:solidFill>
                <a:prstClr val="white">
                  <a:lumMod val="95000"/>
                </a:prstClr>
              </a:solidFill>
              <a:cs typeface="B Titr" pitchFamily="2" charset="-78"/>
            </a:endParaRPr>
          </a:p>
        </p:txBody>
      </p:sp>
      <p:sp>
        <p:nvSpPr>
          <p:cNvPr id="18" name="small_button3">
            <a:hlinkClick r:id="rId5" action="ppaction://hlinksldjump"/>
          </p:cNvPr>
          <p:cNvSpPr/>
          <p:nvPr/>
        </p:nvSpPr>
        <p:spPr>
          <a:xfrm>
            <a:off x="458912" y="1885951"/>
            <a:ext cx="609600" cy="420896"/>
          </a:xfrm>
          <a:prstGeom prst="roundRect">
            <a:avLst/>
          </a:prstGeom>
          <a:solidFill>
            <a:schemeClr val="accent1">
              <a:lumMod val="75000"/>
            </a:schemeClr>
          </a:solidFill>
          <a:ln>
            <a:solidFill>
              <a:schemeClr val="accent1">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3</a:t>
            </a:r>
            <a:endParaRPr lang="en-US" sz="2800" dirty="0">
              <a:ln>
                <a:solidFill>
                  <a:sysClr val="windowText" lastClr="000000"/>
                </a:solidFill>
              </a:ln>
              <a:solidFill>
                <a:prstClr val="white">
                  <a:lumMod val="95000"/>
                </a:prstClr>
              </a:solidFill>
              <a:cs typeface="B Titr" pitchFamily="2" charset="-78"/>
            </a:endParaRPr>
          </a:p>
        </p:txBody>
      </p:sp>
      <p:sp>
        <p:nvSpPr>
          <p:cNvPr id="23" name="Rectangle 22"/>
          <p:cNvSpPr/>
          <p:nvPr/>
        </p:nvSpPr>
        <p:spPr>
          <a:xfrm>
            <a:off x="1293251" y="96619"/>
            <a:ext cx="4355680" cy="646331"/>
          </a:xfrm>
          <a:prstGeom prst="rect">
            <a:avLst/>
          </a:prstGeom>
        </p:spPr>
        <p:txBody>
          <a:bodyPr wrap="none">
            <a:spAutoFit/>
          </a:bodyPr>
          <a:lstStyle/>
          <a:p>
            <a:pPr algn="ctr"/>
            <a:r>
              <a:rPr lang="fa-IR" sz="3600" dirty="0">
                <a:ln>
                  <a:solidFill>
                    <a:prstClr val="black"/>
                  </a:solidFill>
                </a:ln>
                <a:solidFill>
                  <a:srgbClr val="FF0000"/>
                </a:solidFill>
                <a:cs typeface="B Titr" pitchFamily="2" charset="-78"/>
              </a:rPr>
              <a:t> چرا جامعه ما اينگونه شد؟</a:t>
            </a:r>
            <a:endParaRPr lang="en-US" sz="3600" dirty="0">
              <a:ln>
                <a:solidFill>
                  <a:prstClr val="black"/>
                </a:solidFill>
              </a:ln>
              <a:solidFill>
                <a:srgbClr val="FF0000"/>
              </a:solidFill>
              <a:cs typeface="B Titr" pitchFamily="2" charset="-78"/>
            </a:endParaRPr>
          </a:p>
        </p:txBody>
      </p:sp>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36622" y="4476750"/>
            <a:ext cx="858347" cy="682386"/>
          </a:xfrm>
          <a:prstGeom prst="rect">
            <a:avLst/>
          </a:prstGeom>
        </p:spPr>
      </p:pic>
      <p:sp>
        <p:nvSpPr>
          <p:cNvPr id="24" name="TextBox 23"/>
          <p:cNvSpPr txBox="1"/>
          <p:nvPr/>
        </p:nvSpPr>
        <p:spPr>
          <a:xfrm>
            <a:off x="8382000" y="4564618"/>
            <a:ext cx="609600" cy="369332"/>
          </a:xfrm>
          <a:prstGeom prst="rect">
            <a:avLst/>
          </a:prstGeom>
          <a:noFill/>
        </p:spPr>
        <p:txBody>
          <a:bodyPr wrap="square" rtlCol="0">
            <a:spAutoFit/>
          </a:bodyPr>
          <a:lstStyle/>
          <a:p>
            <a:fld id="{D81BCC4D-E9F3-467D-9842-464F8BE9B665}" type="slidenum">
              <a:rPr lang="fa-IR" smtClean="0">
                <a:solidFill>
                  <a:prstClr val="black"/>
                </a:solidFill>
                <a:cs typeface="B Titr" pitchFamily="2" charset="-78"/>
              </a:rPr>
              <a:pPr/>
              <a:t>107</a:t>
            </a:fld>
            <a:endParaRPr lang="en-US" dirty="0">
              <a:solidFill>
                <a:prstClr val="black"/>
              </a:solidFill>
              <a:cs typeface="B Titr" pitchFamily="2" charset="-78"/>
            </a:endParaRPr>
          </a:p>
        </p:txBody>
      </p:sp>
      <p:pic>
        <p:nvPicPr>
          <p:cNvPr id="26" name="Picture 25" descr="166.gif">
            <a:hlinkClick r:id="rId7" action="ppaction://hlinksldjump"/>
          </p:cNvPr>
          <p:cNvPicPr>
            <a:picLocks noChangeAspect="1"/>
          </p:cNvPicPr>
          <p:nvPr/>
        </p:nvPicPr>
        <p:blipFill>
          <a:blip r:embed="rId8" cstate="print"/>
          <a:srcRect b="83334"/>
          <a:stretch>
            <a:fillRect/>
          </a:stretch>
        </p:blipFill>
        <p:spPr>
          <a:xfrm>
            <a:off x="7273794" y="112879"/>
            <a:ext cx="1813056" cy="687221"/>
          </a:xfrm>
          <a:prstGeom prst="rect">
            <a:avLst/>
          </a:prstGeom>
        </p:spPr>
      </p:pic>
      <p:sp>
        <p:nvSpPr>
          <p:cNvPr id="27" name="TextBox 26">
            <a:hlinkClick r:id="rId7" action="ppaction://hlinksldjump"/>
          </p:cNvPr>
          <p:cNvSpPr txBox="1"/>
          <p:nvPr/>
        </p:nvSpPr>
        <p:spPr>
          <a:xfrm>
            <a:off x="7810500" y="247650"/>
            <a:ext cx="752129" cy="338554"/>
          </a:xfrm>
          <a:prstGeom prst="rect">
            <a:avLst/>
          </a:prstGeom>
          <a:noFill/>
        </p:spPr>
        <p:txBody>
          <a:bodyPr wrap="none" rtlCol="0">
            <a:spAutoFit/>
          </a:bodyPr>
          <a:lstStyle/>
          <a:p>
            <a:r>
              <a:rPr lang="fa-IR" sz="1600" dirty="0">
                <a:solidFill>
                  <a:prstClr val="black"/>
                </a:solidFill>
                <a:cs typeface="B Titr" pitchFamily="2" charset="-78"/>
              </a:rPr>
              <a:t>بازگشت</a:t>
            </a:r>
            <a:endParaRPr lang="en-US" sz="1600" dirty="0">
              <a:solidFill>
                <a:prstClr val="black"/>
              </a:solidFill>
              <a:cs typeface="B Titr" pitchFamily="2" charset="-78"/>
            </a:endParaRPr>
          </a:p>
        </p:txBody>
      </p:sp>
      <p:sp>
        <p:nvSpPr>
          <p:cNvPr id="28" name="small_button1">
            <a:hlinkClick r:id="rId9" action="ppaction://hlinksldjump"/>
          </p:cNvPr>
          <p:cNvSpPr/>
          <p:nvPr/>
        </p:nvSpPr>
        <p:spPr>
          <a:xfrm>
            <a:off x="458912" y="971551"/>
            <a:ext cx="609600" cy="420896"/>
          </a:xfrm>
          <a:prstGeom prst="roundRect">
            <a:avLst/>
          </a:prstGeom>
          <a:solidFill>
            <a:schemeClr val="bg1">
              <a:lumMod val="75000"/>
            </a:schemeClr>
          </a:solidFill>
          <a:ln>
            <a:solidFill>
              <a:schemeClr val="accent6">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1</a:t>
            </a:r>
            <a:endParaRPr lang="en-US" sz="2800" dirty="0">
              <a:ln>
                <a:solidFill>
                  <a:sysClr val="windowText" lastClr="000000"/>
                </a:solidFill>
              </a:ln>
              <a:solidFill>
                <a:prstClr val="white">
                  <a:lumMod val="95000"/>
                </a:prstClr>
              </a:solidFill>
              <a:cs typeface="B Titr" pitchFamily="2" charset="-78"/>
            </a:endParaRPr>
          </a:p>
        </p:txBody>
      </p:sp>
      <p:sp>
        <p:nvSpPr>
          <p:cNvPr id="29" name="small_button4">
            <a:hlinkClick r:id="rId10" action="ppaction://hlinksldjump"/>
          </p:cNvPr>
          <p:cNvSpPr/>
          <p:nvPr/>
        </p:nvSpPr>
        <p:spPr>
          <a:xfrm>
            <a:off x="458912" y="2343151"/>
            <a:ext cx="609600" cy="420896"/>
          </a:xfrm>
          <a:prstGeom prst="roundRect">
            <a:avLst/>
          </a:prstGeom>
          <a:solidFill>
            <a:schemeClr val="bg1">
              <a:lumMod val="75000"/>
            </a:schemeClr>
          </a:solidFill>
          <a:ln>
            <a:solidFill>
              <a:schemeClr val="tx1">
                <a:lumMod val="65000"/>
                <a:lumOff val="3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4</a:t>
            </a:r>
            <a:endParaRPr lang="en-US" sz="2800" dirty="0">
              <a:ln>
                <a:solidFill>
                  <a:sysClr val="windowText" lastClr="000000"/>
                </a:solidFill>
              </a:ln>
              <a:solidFill>
                <a:prstClr val="white">
                  <a:lumMod val="95000"/>
                </a:prstClr>
              </a:solidFill>
              <a:cs typeface="B Titr" pitchFamily="2" charset="-78"/>
            </a:endParaRPr>
          </a:p>
        </p:txBody>
      </p:sp>
      <p:sp>
        <p:nvSpPr>
          <p:cNvPr id="30" name="small_button1">
            <a:hlinkClick r:id="rId11" action="ppaction://hlinksldjump"/>
          </p:cNvPr>
          <p:cNvSpPr/>
          <p:nvPr/>
        </p:nvSpPr>
        <p:spPr>
          <a:xfrm>
            <a:off x="457200" y="2836926"/>
            <a:ext cx="609600" cy="420624"/>
          </a:xfrm>
          <a:prstGeom prst="roundRect">
            <a:avLst/>
          </a:prstGeom>
          <a:solidFill>
            <a:schemeClr val="bg1">
              <a:lumMod val="75000"/>
            </a:schemeClr>
          </a:solidFill>
          <a:ln>
            <a:solidFill>
              <a:schemeClr val="accent5">
                <a:lumMod val="60000"/>
                <a:lumOff val="40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3200" dirty="0">
                <a:ln>
                  <a:solidFill>
                    <a:sysClr val="windowText" lastClr="000000"/>
                  </a:solidFill>
                </a:ln>
                <a:solidFill>
                  <a:prstClr val="white">
                    <a:lumMod val="95000"/>
                  </a:prstClr>
                </a:solidFill>
                <a:cs typeface="B Titr" pitchFamily="2" charset="-78"/>
              </a:rPr>
              <a:t>5</a:t>
            </a:r>
            <a:endParaRPr lang="en-US" sz="3200" dirty="0">
              <a:ln>
                <a:solidFill>
                  <a:sysClr val="windowText" lastClr="000000"/>
                </a:solidFill>
              </a:ln>
              <a:solidFill>
                <a:prstClr val="white">
                  <a:lumMod val="95000"/>
                </a:prstClr>
              </a:solidFill>
              <a:cs typeface="B Titr" pitchFamily="2" charset="-78"/>
            </a:endParaRPr>
          </a:p>
        </p:txBody>
      </p:sp>
      <p:sp>
        <p:nvSpPr>
          <p:cNvPr id="31" name="small_button2">
            <a:hlinkClick r:id="rId12" action="ppaction://hlinksldjump"/>
          </p:cNvPr>
          <p:cNvSpPr/>
          <p:nvPr/>
        </p:nvSpPr>
        <p:spPr>
          <a:xfrm>
            <a:off x="457200" y="3333750"/>
            <a:ext cx="609600" cy="420896"/>
          </a:xfrm>
          <a:prstGeom prst="roundRect">
            <a:avLst/>
          </a:prstGeom>
          <a:solidFill>
            <a:schemeClr val="bg1">
              <a:lumMod val="75000"/>
            </a:schemeClr>
          </a:solidFill>
          <a:ln>
            <a:solidFill>
              <a:schemeClr val="accent2">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3200" dirty="0">
                <a:ln>
                  <a:solidFill>
                    <a:sysClr val="windowText" lastClr="000000"/>
                  </a:solidFill>
                </a:ln>
                <a:solidFill>
                  <a:prstClr val="white">
                    <a:lumMod val="95000"/>
                  </a:prstClr>
                </a:solidFill>
                <a:cs typeface="B Titr" pitchFamily="2" charset="-78"/>
              </a:rPr>
              <a:t>6</a:t>
            </a:r>
            <a:endParaRPr lang="en-US" sz="3200" dirty="0">
              <a:ln>
                <a:solidFill>
                  <a:sysClr val="windowText" lastClr="000000"/>
                </a:solidFill>
              </a:ln>
              <a:solidFill>
                <a:prstClr val="white">
                  <a:lumMod val="95000"/>
                </a:prstClr>
              </a:solidFill>
              <a:cs typeface="B Titr" pitchFamily="2" charset="-78"/>
            </a:endParaRPr>
          </a:p>
        </p:txBody>
      </p:sp>
    </p:spTree>
    <p:extLst>
      <p:ext uri="{BB962C8B-B14F-4D97-AF65-F5344CB8AC3E}">
        <p14:creationId xmlns:p14="http://schemas.microsoft.com/office/powerpoint/2010/main" val="10082754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rotWithShape="1">
          <a:blip r:embed="rId2" cstate="print">
            <a:extLst>
              <a:ext uri="{28A0092B-C50C-407E-A947-70E740481C1C}">
                <a14:useLocalDpi xmlns:a14="http://schemas.microsoft.com/office/drawing/2010/main" val="0"/>
              </a:ext>
            </a:extLst>
          </a:blip>
          <a:srcRect t="48177" r="32369"/>
          <a:stretch/>
        </p:blipFill>
        <p:spPr>
          <a:xfrm>
            <a:off x="-29240" y="25973"/>
            <a:ext cx="1096039" cy="984724"/>
          </a:xfrm>
          <a:prstGeom prst="rect">
            <a:avLst/>
          </a:prstGeom>
        </p:spPr>
      </p:pic>
      <p:sp>
        <p:nvSpPr>
          <p:cNvPr id="14" name="backgound_panel"/>
          <p:cNvSpPr/>
          <p:nvPr/>
        </p:nvSpPr>
        <p:spPr>
          <a:xfrm>
            <a:off x="76200" y="800100"/>
            <a:ext cx="7086600" cy="3886200"/>
          </a:xfrm>
          <a:prstGeom prst="roundRect">
            <a:avLst/>
          </a:prstGeom>
          <a:solidFill>
            <a:schemeClr val="bg1">
              <a:lumMod val="65000"/>
            </a:schemeClr>
          </a:solidFill>
          <a:ln>
            <a:solidFill>
              <a:schemeClr val="tx1">
                <a:lumMod val="95000"/>
                <a:lumOff val="5000"/>
              </a:schemeClr>
            </a:solidFill>
          </a:ln>
          <a:effectLst>
            <a:reflection blurRad="38100" stA="18000" endPos="55500" dist="50800" dir="5400000" sy="-100000" algn="bl" rotWithShape="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_panel"/>
          <p:cNvSpPr/>
          <p:nvPr/>
        </p:nvSpPr>
        <p:spPr>
          <a:xfrm>
            <a:off x="609600" y="1085851"/>
            <a:ext cx="8382000" cy="3943350"/>
          </a:xfrm>
          <a:prstGeom prst="roundRect">
            <a:avLst/>
          </a:prstGeom>
          <a:solidFill>
            <a:schemeClr val="tx1">
              <a:lumMod val="50000"/>
              <a:lumOff val="50000"/>
            </a:schemeClr>
          </a:solidFill>
          <a:ln>
            <a:solidFill>
              <a:schemeClr val="tx1">
                <a:lumMod val="95000"/>
                <a:lumOff val="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Content Placeholder 1"/>
          <p:cNvSpPr>
            <a:spLocks noGrp="1"/>
          </p:cNvSpPr>
          <p:nvPr>
            <p:ph idx="1"/>
          </p:nvPr>
        </p:nvSpPr>
        <p:spPr>
          <a:xfrm>
            <a:off x="1295400" y="1539478"/>
            <a:ext cx="7010400" cy="3394472"/>
          </a:xfrm>
        </p:spPr>
        <p:txBody>
          <a:bodyPr>
            <a:normAutofit fontScale="62500" lnSpcReduction="20000"/>
          </a:bodyPr>
          <a:lstStyle/>
          <a:p>
            <a:pPr algn="ctr" rtl="1">
              <a:buClr>
                <a:srgbClr val="FF0000"/>
              </a:buClr>
              <a:buSzPct val="150000"/>
              <a:buFont typeface="Wingdings" pitchFamily="2" charset="2"/>
              <a:buChar char="ü"/>
            </a:pPr>
            <a:r>
              <a:rPr lang="fa-IR" b="1" dirty="0">
                <a:ln>
                  <a:solidFill>
                    <a:sysClr val="windowText" lastClr="000000"/>
                  </a:solidFill>
                </a:ln>
                <a:solidFill>
                  <a:srgbClr val="00B050"/>
                </a:solidFill>
                <a:cs typeface="B Titr" pitchFamily="2" charset="-78"/>
              </a:rPr>
              <a:t>رواج ارزش‏هاى غلط</a:t>
            </a:r>
          </a:p>
          <a:p>
            <a:pPr algn="ctr" rtl="1">
              <a:buClr>
                <a:srgbClr val="FF0000"/>
              </a:buClr>
              <a:buSzPct val="150000"/>
              <a:buFont typeface="Wingdings" pitchFamily="2" charset="2"/>
              <a:buChar char="ü"/>
            </a:pPr>
            <a:endParaRPr lang="en-US" sz="2500" b="1" dirty="0">
              <a:ln>
                <a:solidFill>
                  <a:sysClr val="windowText" lastClr="000000"/>
                </a:solidFill>
              </a:ln>
              <a:solidFill>
                <a:srgbClr val="00B050"/>
              </a:solidFill>
              <a:cs typeface="B Titr" pitchFamily="2" charset="-78"/>
            </a:endParaRPr>
          </a:p>
          <a:p>
            <a:pPr marL="0" indent="0" algn="justLow" rtl="1">
              <a:buNone/>
            </a:pPr>
            <a:r>
              <a:rPr lang="fa-IR" sz="2500" dirty="0">
                <a:cs typeface="B Badr" pitchFamily="2" charset="-78"/>
              </a:rPr>
              <a:t>پدر و مادرها هنوز جنگ ايران و عراق را فراموش نكرده‏اند، در آن زمان همين جوانان و نوجوانان اين كشور در مقابل دشمن رشادت مى‏كردند و براى شهادت با هم رقابت مى‏كردند و حاضر بودند جان عزيز خود را فدا كنند. </a:t>
            </a:r>
            <a:endParaRPr lang="en-US" sz="2500" dirty="0">
              <a:cs typeface="B Badr" pitchFamily="2" charset="-78"/>
            </a:endParaRPr>
          </a:p>
          <a:p>
            <a:pPr marL="0" indent="0" algn="justLow" rtl="1">
              <a:buNone/>
            </a:pPr>
            <a:r>
              <a:rPr lang="fa-IR" sz="2500" dirty="0">
                <a:cs typeface="B Badr" pitchFamily="2" charset="-78"/>
              </a:rPr>
              <a:t>اما فرزندان آن جوانان ايثارگر ديروز، هيچ شباهتى به پدران خود ندارند. علت آن است كه در آن زمان شهادت و ايثار ارزش بود اما امروز پول و رفاه و ماديات ارزش شده است. در آن زمان قهرمانان حادثه كربلا شخصيت‏هاى محبوب مردم بودند اما امروز هنرپيشه ها و فوتباليست ها. </a:t>
            </a:r>
            <a:endParaRPr lang="en-US" sz="2500" dirty="0">
              <a:cs typeface="B Badr" pitchFamily="2" charset="-78"/>
            </a:endParaRPr>
          </a:p>
          <a:p>
            <a:pPr marL="0" indent="0" algn="justLow" rtl="1">
              <a:buNone/>
            </a:pPr>
            <a:r>
              <a:rPr lang="fa-IR" sz="2500" dirty="0">
                <a:cs typeface="B Badr" pitchFamily="2" charset="-78"/>
              </a:rPr>
              <a:t>هر جامعه‏اى خود را مانند الگوها و بر اساس ارزش‏هايش مى‏سازد. ديروز رشادت و ايثار ارزش بود، امروز ژست و ادا.</a:t>
            </a:r>
            <a:endParaRPr lang="en-US" sz="2500" dirty="0">
              <a:cs typeface="B Badr" pitchFamily="2" charset="-78"/>
            </a:endParaRPr>
          </a:p>
          <a:p>
            <a:pPr marL="0" indent="0" algn="justLow" rtl="1">
              <a:buNone/>
            </a:pPr>
            <a:r>
              <a:rPr lang="fa-IR" sz="2500" dirty="0">
                <a:cs typeface="B Badr" pitchFamily="2" charset="-78"/>
              </a:rPr>
              <a:t>حتى در سريال‏هاى مذهبى مانند امام على ـ عليه السلام ـ حضور پر رنگ قطام به آن لعاب جنسى مى‏دهد. در سريال مختارنامه در هر فرصتى همسر مختار پا به ميدان مى‏گذارد و موضوعات عاشقانه از سر گرفته مى‏شود. همچنين زنان ديگرى كه البته در هيچ جاى تاريخ هم نامى از اين زنان و ناز و عشوه‏هايشان نيامده است.</a:t>
            </a:r>
            <a:endParaRPr lang="en-US" sz="2500" dirty="0">
              <a:cs typeface="B Badr" pitchFamily="2" charset="-78"/>
            </a:endParaRPr>
          </a:p>
          <a:p>
            <a:pPr marL="0" indent="0" algn="justLow" rtl="1">
              <a:buNone/>
            </a:pPr>
            <a:r>
              <a:rPr lang="fa-IR" sz="2500" dirty="0">
                <a:cs typeface="B Badr" pitchFamily="2" charset="-78"/>
              </a:rPr>
              <a:t>سريال حضرت يوسف (ع) نيز كه از ابتدا به خاطر سوژه عاشقانه آن ساخته شده بود (نه به خاطر قرآنى بودنش) با كمى دقت در ديگر فيلم‏ها و سريال‏ها نيز مسائلى از اين قبيل را مشاهده مى‏كنيد.</a:t>
            </a:r>
            <a:endParaRPr lang="en-US" sz="2500" dirty="0">
              <a:cs typeface="B Badr" pitchFamily="2" charset="-78"/>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638800" y="5137"/>
            <a:ext cx="2218691" cy="2161704"/>
          </a:xfrm>
          <a:prstGeom prst="rect">
            <a:avLst/>
          </a:prstGeom>
        </p:spPr>
      </p:pic>
      <p:sp>
        <p:nvSpPr>
          <p:cNvPr id="18" name="small_button3">
            <a:hlinkClick r:id="rId4" action="ppaction://hlinksldjump"/>
          </p:cNvPr>
          <p:cNvSpPr/>
          <p:nvPr/>
        </p:nvSpPr>
        <p:spPr>
          <a:xfrm>
            <a:off x="458912" y="1885951"/>
            <a:ext cx="609600" cy="420896"/>
          </a:xfrm>
          <a:prstGeom prst="roundRect">
            <a:avLst/>
          </a:prstGeom>
          <a:solidFill>
            <a:schemeClr val="bg1">
              <a:lumMod val="75000"/>
            </a:schemeClr>
          </a:solidFill>
          <a:ln>
            <a:solidFill>
              <a:schemeClr val="accent1">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3</a:t>
            </a:r>
            <a:endParaRPr lang="en-US" sz="2800" dirty="0">
              <a:ln>
                <a:solidFill>
                  <a:sysClr val="windowText" lastClr="000000"/>
                </a:solidFill>
              </a:ln>
              <a:solidFill>
                <a:prstClr val="white">
                  <a:lumMod val="95000"/>
                </a:prstClr>
              </a:solidFill>
              <a:cs typeface="B Titr" pitchFamily="2" charset="-78"/>
            </a:endParaRPr>
          </a:p>
        </p:txBody>
      </p:sp>
      <p:sp>
        <p:nvSpPr>
          <p:cNvPr id="19" name="small_button4">
            <a:hlinkClick r:id="rId5" action="ppaction://hlinksldjump"/>
          </p:cNvPr>
          <p:cNvSpPr/>
          <p:nvPr/>
        </p:nvSpPr>
        <p:spPr>
          <a:xfrm>
            <a:off x="458912" y="2343151"/>
            <a:ext cx="609600" cy="420896"/>
          </a:xfrm>
          <a:prstGeom prst="roundRect">
            <a:avLst/>
          </a:prstGeom>
          <a:solidFill>
            <a:schemeClr val="tx1">
              <a:lumMod val="50000"/>
              <a:lumOff val="50000"/>
            </a:schemeClr>
          </a:solidFill>
          <a:ln>
            <a:solidFill>
              <a:schemeClr val="tx1">
                <a:lumMod val="65000"/>
                <a:lumOff val="3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4</a:t>
            </a:r>
            <a:endParaRPr lang="en-US" sz="2800" dirty="0">
              <a:ln>
                <a:solidFill>
                  <a:sysClr val="windowText" lastClr="000000"/>
                </a:solidFill>
              </a:ln>
              <a:solidFill>
                <a:prstClr val="white">
                  <a:lumMod val="95000"/>
                </a:prstClr>
              </a:solidFill>
              <a:cs typeface="B Titr" pitchFamily="2" charset="-78"/>
            </a:endParaRPr>
          </a:p>
        </p:txBody>
      </p:sp>
      <p:sp>
        <p:nvSpPr>
          <p:cNvPr id="23" name="Rectangle 22"/>
          <p:cNvSpPr/>
          <p:nvPr/>
        </p:nvSpPr>
        <p:spPr>
          <a:xfrm>
            <a:off x="1293251" y="96619"/>
            <a:ext cx="4355680" cy="646331"/>
          </a:xfrm>
          <a:prstGeom prst="rect">
            <a:avLst/>
          </a:prstGeom>
        </p:spPr>
        <p:txBody>
          <a:bodyPr wrap="none">
            <a:spAutoFit/>
          </a:bodyPr>
          <a:lstStyle/>
          <a:p>
            <a:pPr algn="ctr"/>
            <a:r>
              <a:rPr lang="fa-IR" sz="3600" dirty="0">
                <a:ln>
                  <a:solidFill>
                    <a:prstClr val="black"/>
                  </a:solidFill>
                </a:ln>
                <a:solidFill>
                  <a:srgbClr val="FF0000"/>
                </a:solidFill>
                <a:cs typeface="B Titr" pitchFamily="2" charset="-78"/>
              </a:rPr>
              <a:t> چرا جامعه ما اينگونه شد؟</a:t>
            </a:r>
            <a:endParaRPr lang="en-US" sz="3600" dirty="0">
              <a:ln>
                <a:solidFill>
                  <a:prstClr val="black"/>
                </a:solidFill>
              </a:ln>
              <a:solidFill>
                <a:srgbClr val="FF0000"/>
              </a:solidFill>
              <a:cs typeface="B Titr" pitchFamily="2" charset="-78"/>
            </a:endParaRPr>
          </a:p>
        </p:txBody>
      </p:sp>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36622" y="4476750"/>
            <a:ext cx="858347" cy="682386"/>
          </a:xfrm>
          <a:prstGeom prst="rect">
            <a:avLst/>
          </a:prstGeom>
        </p:spPr>
      </p:pic>
      <p:sp>
        <p:nvSpPr>
          <p:cNvPr id="24" name="TextBox 23"/>
          <p:cNvSpPr txBox="1"/>
          <p:nvPr/>
        </p:nvSpPr>
        <p:spPr>
          <a:xfrm>
            <a:off x="8382000" y="4564618"/>
            <a:ext cx="609600" cy="369332"/>
          </a:xfrm>
          <a:prstGeom prst="rect">
            <a:avLst/>
          </a:prstGeom>
          <a:noFill/>
        </p:spPr>
        <p:txBody>
          <a:bodyPr wrap="square" rtlCol="0">
            <a:spAutoFit/>
          </a:bodyPr>
          <a:lstStyle/>
          <a:p>
            <a:fld id="{D81BCC4D-E9F3-467D-9842-464F8BE9B665}" type="slidenum">
              <a:rPr lang="fa-IR" smtClean="0">
                <a:solidFill>
                  <a:prstClr val="black"/>
                </a:solidFill>
                <a:cs typeface="B Titr" pitchFamily="2" charset="-78"/>
              </a:rPr>
              <a:pPr/>
              <a:t>108</a:t>
            </a:fld>
            <a:endParaRPr lang="en-US" dirty="0">
              <a:solidFill>
                <a:prstClr val="black"/>
              </a:solidFill>
              <a:cs typeface="B Titr" pitchFamily="2" charset="-78"/>
            </a:endParaRPr>
          </a:p>
        </p:txBody>
      </p:sp>
      <p:pic>
        <p:nvPicPr>
          <p:cNvPr id="26" name="Picture 25" descr="166.gif">
            <a:hlinkClick r:id="rId7" action="ppaction://hlinksldjump"/>
          </p:cNvPr>
          <p:cNvPicPr>
            <a:picLocks noChangeAspect="1"/>
          </p:cNvPicPr>
          <p:nvPr/>
        </p:nvPicPr>
        <p:blipFill>
          <a:blip r:embed="rId8" cstate="print"/>
          <a:srcRect b="83334"/>
          <a:stretch>
            <a:fillRect/>
          </a:stretch>
        </p:blipFill>
        <p:spPr>
          <a:xfrm>
            <a:off x="7273794" y="112879"/>
            <a:ext cx="1813056" cy="687221"/>
          </a:xfrm>
          <a:prstGeom prst="rect">
            <a:avLst/>
          </a:prstGeom>
        </p:spPr>
      </p:pic>
      <p:sp>
        <p:nvSpPr>
          <p:cNvPr id="27" name="TextBox 26">
            <a:hlinkClick r:id="rId7" action="ppaction://hlinksldjump"/>
          </p:cNvPr>
          <p:cNvSpPr txBox="1"/>
          <p:nvPr/>
        </p:nvSpPr>
        <p:spPr>
          <a:xfrm>
            <a:off x="7810500" y="247650"/>
            <a:ext cx="752129" cy="338554"/>
          </a:xfrm>
          <a:prstGeom prst="rect">
            <a:avLst/>
          </a:prstGeom>
          <a:noFill/>
        </p:spPr>
        <p:txBody>
          <a:bodyPr wrap="none" rtlCol="0">
            <a:spAutoFit/>
          </a:bodyPr>
          <a:lstStyle/>
          <a:p>
            <a:r>
              <a:rPr lang="fa-IR" sz="1600" dirty="0">
                <a:solidFill>
                  <a:prstClr val="black"/>
                </a:solidFill>
                <a:cs typeface="B Titr" pitchFamily="2" charset="-78"/>
              </a:rPr>
              <a:t>بازگشت</a:t>
            </a:r>
            <a:endParaRPr lang="en-US" sz="1600" dirty="0">
              <a:solidFill>
                <a:prstClr val="black"/>
              </a:solidFill>
              <a:cs typeface="B Titr" pitchFamily="2" charset="-78"/>
            </a:endParaRPr>
          </a:p>
        </p:txBody>
      </p:sp>
      <p:sp>
        <p:nvSpPr>
          <p:cNvPr id="28" name="small_button2">
            <a:hlinkClick r:id="rId9" action="ppaction://hlinksldjump"/>
          </p:cNvPr>
          <p:cNvSpPr/>
          <p:nvPr/>
        </p:nvSpPr>
        <p:spPr>
          <a:xfrm>
            <a:off x="457200" y="1428751"/>
            <a:ext cx="609600" cy="420896"/>
          </a:xfrm>
          <a:prstGeom prst="roundRect">
            <a:avLst/>
          </a:prstGeom>
          <a:solidFill>
            <a:schemeClr val="bg1">
              <a:lumMod val="75000"/>
            </a:schemeClr>
          </a:solidFill>
          <a:ln>
            <a:solidFill>
              <a:schemeClr val="accent4">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2</a:t>
            </a:r>
            <a:endParaRPr lang="en-US" sz="2800" dirty="0">
              <a:ln>
                <a:solidFill>
                  <a:sysClr val="windowText" lastClr="000000"/>
                </a:solidFill>
              </a:ln>
              <a:solidFill>
                <a:prstClr val="white">
                  <a:lumMod val="95000"/>
                </a:prstClr>
              </a:solidFill>
              <a:cs typeface="B Titr" pitchFamily="2" charset="-78"/>
            </a:endParaRPr>
          </a:p>
        </p:txBody>
      </p:sp>
      <p:sp>
        <p:nvSpPr>
          <p:cNvPr id="29" name="small_button1">
            <a:hlinkClick r:id="rId10" action="ppaction://hlinksldjump"/>
          </p:cNvPr>
          <p:cNvSpPr/>
          <p:nvPr/>
        </p:nvSpPr>
        <p:spPr>
          <a:xfrm>
            <a:off x="458912" y="971551"/>
            <a:ext cx="609600" cy="420896"/>
          </a:xfrm>
          <a:prstGeom prst="roundRect">
            <a:avLst/>
          </a:prstGeom>
          <a:solidFill>
            <a:schemeClr val="bg1">
              <a:lumMod val="75000"/>
            </a:schemeClr>
          </a:solidFill>
          <a:ln>
            <a:solidFill>
              <a:schemeClr val="accent6">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1</a:t>
            </a:r>
            <a:endParaRPr lang="en-US" sz="2800" dirty="0">
              <a:ln>
                <a:solidFill>
                  <a:sysClr val="windowText" lastClr="000000"/>
                </a:solidFill>
              </a:ln>
              <a:solidFill>
                <a:prstClr val="white">
                  <a:lumMod val="95000"/>
                </a:prstClr>
              </a:solidFill>
              <a:cs typeface="B Titr" pitchFamily="2" charset="-78"/>
            </a:endParaRPr>
          </a:p>
        </p:txBody>
      </p:sp>
      <p:sp>
        <p:nvSpPr>
          <p:cNvPr id="30" name="small_button1">
            <a:hlinkClick r:id="rId11" action="ppaction://hlinksldjump"/>
          </p:cNvPr>
          <p:cNvSpPr/>
          <p:nvPr/>
        </p:nvSpPr>
        <p:spPr>
          <a:xfrm>
            <a:off x="457200" y="2836926"/>
            <a:ext cx="609600" cy="420624"/>
          </a:xfrm>
          <a:prstGeom prst="roundRect">
            <a:avLst/>
          </a:prstGeom>
          <a:solidFill>
            <a:schemeClr val="bg1">
              <a:lumMod val="75000"/>
            </a:schemeClr>
          </a:solidFill>
          <a:ln>
            <a:solidFill>
              <a:schemeClr val="accent5">
                <a:lumMod val="60000"/>
                <a:lumOff val="40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3200" dirty="0">
                <a:ln>
                  <a:solidFill>
                    <a:sysClr val="windowText" lastClr="000000"/>
                  </a:solidFill>
                </a:ln>
                <a:solidFill>
                  <a:prstClr val="white">
                    <a:lumMod val="95000"/>
                  </a:prstClr>
                </a:solidFill>
                <a:cs typeface="B Titr" pitchFamily="2" charset="-78"/>
              </a:rPr>
              <a:t>5</a:t>
            </a:r>
            <a:endParaRPr lang="en-US" sz="3200" dirty="0">
              <a:ln>
                <a:solidFill>
                  <a:sysClr val="windowText" lastClr="000000"/>
                </a:solidFill>
              </a:ln>
              <a:solidFill>
                <a:prstClr val="white">
                  <a:lumMod val="95000"/>
                </a:prstClr>
              </a:solidFill>
              <a:cs typeface="B Titr" pitchFamily="2" charset="-78"/>
            </a:endParaRPr>
          </a:p>
        </p:txBody>
      </p:sp>
      <p:sp>
        <p:nvSpPr>
          <p:cNvPr id="31" name="small_button2">
            <a:hlinkClick r:id="rId12" action="ppaction://hlinksldjump"/>
          </p:cNvPr>
          <p:cNvSpPr/>
          <p:nvPr/>
        </p:nvSpPr>
        <p:spPr>
          <a:xfrm>
            <a:off x="457200" y="3333750"/>
            <a:ext cx="609600" cy="420896"/>
          </a:xfrm>
          <a:prstGeom prst="roundRect">
            <a:avLst/>
          </a:prstGeom>
          <a:solidFill>
            <a:schemeClr val="bg1">
              <a:lumMod val="75000"/>
            </a:schemeClr>
          </a:solidFill>
          <a:ln>
            <a:solidFill>
              <a:schemeClr val="accent2">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3200" dirty="0">
                <a:ln>
                  <a:solidFill>
                    <a:sysClr val="windowText" lastClr="000000"/>
                  </a:solidFill>
                </a:ln>
                <a:solidFill>
                  <a:prstClr val="white">
                    <a:lumMod val="95000"/>
                  </a:prstClr>
                </a:solidFill>
                <a:cs typeface="B Titr" pitchFamily="2" charset="-78"/>
              </a:rPr>
              <a:t>6</a:t>
            </a:r>
            <a:endParaRPr lang="en-US" sz="3200" dirty="0">
              <a:ln>
                <a:solidFill>
                  <a:sysClr val="windowText" lastClr="000000"/>
                </a:solidFill>
              </a:ln>
              <a:solidFill>
                <a:prstClr val="white">
                  <a:lumMod val="95000"/>
                </a:prstClr>
              </a:solidFill>
              <a:cs typeface="B Titr" pitchFamily="2" charset="-78"/>
            </a:endParaRPr>
          </a:p>
        </p:txBody>
      </p:sp>
    </p:spTree>
    <p:extLst>
      <p:ext uri="{BB962C8B-B14F-4D97-AF65-F5344CB8AC3E}">
        <p14:creationId xmlns:p14="http://schemas.microsoft.com/office/powerpoint/2010/main" val="2235362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rotWithShape="1">
          <a:blip r:embed="rId2" cstate="print">
            <a:extLst>
              <a:ext uri="{28A0092B-C50C-407E-A947-70E740481C1C}">
                <a14:useLocalDpi xmlns:a14="http://schemas.microsoft.com/office/drawing/2010/main" val="0"/>
              </a:ext>
            </a:extLst>
          </a:blip>
          <a:srcRect t="48177" r="32369"/>
          <a:stretch/>
        </p:blipFill>
        <p:spPr>
          <a:xfrm>
            <a:off x="-29240" y="25973"/>
            <a:ext cx="1096039" cy="984724"/>
          </a:xfrm>
          <a:prstGeom prst="rect">
            <a:avLst/>
          </a:prstGeom>
        </p:spPr>
      </p:pic>
      <p:sp>
        <p:nvSpPr>
          <p:cNvPr id="15" name="backgound_panel"/>
          <p:cNvSpPr/>
          <p:nvPr/>
        </p:nvSpPr>
        <p:spPr>
          <a:xfrm>
            <a:off x="76200" y="800100"/>
            <a:ext cx="7086600" cy="3886200"/>
          </a:xfrm>
          <a:prstGeom prst="roundRect">
            <a:avLst/>
          </a:prstGeom>
          <a:solidFill>
            <a:schemeClr val="bg1">
              <a:lumMod val="65000"/>
            </a:schemeClr>
          </a:solidFill>
          <a:ln>
            <a:solidFill>
              <a:schemeClr val="tx1">
                <a:lumMod val="95000"/>
                <a:lumOff val="5000"/>
              </a:schemeClr>
            </a:solidFill>
          </a:ln>
          <a:effectLst>
            <a:reflection blurRad="38100" stA="18000" endPos="55500" dist="50800" dir="5400000" sy="-100000" algn="bl" rotWithShape="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_panel"/>
          <p:cNvSpPr/>
          <p:nvPr/>
        </p:nvSpPr>
        <p:spPr>
          <a:xfrm>
            <a:off x="609600" y="1085851"/>
            <a:ext cx="8382000" cy="3943350"/>
          </a:xfrm>
          <a:prstGeom prst="roundRect">
            <a:avLst/>
          </a:prstGeom>
          <a:solidFill>
            <a:schemeClr val="accent5">
              <a:lumMod val="60000"/>
              <a:lumOff val="40000"/>
            </a:schemeClr>
          </a:solidFill>
          <a:ln>
            <a:solidFill>
              <a:schemeClr val="tx1">
                <a:lumMod val="95000"/>
                <a:lumOff val="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small_button4">
            <a:hlinkClick r:id="rId3" action="ppaction://hlinksldjump"/>
          </p:cNvPr>
          <p:cNvSpPr/>
          <p:nvPr/>
        </p:nvSpPr>
        <p:spPr>
          <a:xfrm>
            <a:off x="458912" y="2343151"/>
            <a:ext cx="609600" cy="420896"/>
          </a:xfrm>
          <a:prstGeom prst="roundRect">
            <a:avLst/>
          </a:prstGeom>
          <a:solidFill>
            <a:schemeClr val="bg1">
              <a:lumMod val="75000"/>
            </a:schemeClr>
          </a:solidFill>
          <a:ln>
            <a:solidFill>
              <a:schemeClr val="tx1">
                <a:lumMod val="65000"/>
                <a:lumOff val="3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3200" dirty="0">
                <a:ln>
                  <a:solidFill>
                    <a:sysClr val="windowText" lastClr="000000"/>
                  </a:solidFill>
                </a:ln>
                <a:solidFill>
                  <a:prstClr val="white">
                    <a:lumMod val="95000"/>
                  </a:prstClr>
                </a:solidFill>
                <a:cs typeface="B Titr" pitchFamily="2" charset="-78"/>
              </a:rPr>
              <a:t>4</a:t>
            </a:r>
            <a:endParaRPr lang="en-US" sz="3200" dirty="0">
              <a:ln>
                <a:solidFill>
                  <a:sysClr val="windowText" lastClr="000000"/>
                </a:solidFill>
              </a:ln>
              <a:solidFill>
                <a:prstClr val="white">
                  <a:lumMod val="95000"/>
                </a:prstClr>
              </a:solidFill>
              <a:cs typeface="B Titr" pitchFamily="2" charset="-78"/>
            </a:endParaRPr>
          </a:p>
        </p:txBody>
      </p:sp>
      <p:sp>
        <p:nvSpPr>
          <p:cNvPr id="20" name="small_button1">
            <a:hlinkClick r:id="rId4" action="ppaction://hlinksldjump"/>
          </p:cNvPr>
          <p:cNvSpPr/>
          <p:nvPr/>
        </p:nvSpPr>
        <p:spPr>
          <a:xfrm>
            <a:off x="457200" y="2800351"/>
            <a:ext cx="609600" cy="420896"/>
          </a:xfrm>
          <a:prstGeom prst="roundRect">
            <a:avLst/>
          </a:prstGeom>
          <a:solidFill>
            <a:schemeClr val="accent5">
              <a:lumMod val="60000"/>
              <a:lumOff val="40000"/>
            </a:schemeClr>
          </a:solidFill>
          <a:ln>
            <a:solidFill>
              <a:schemeClr val="accent5">
                <a:lumMod val="60000"/>
                <a:lumOff val="40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3200" dirty="0">
                <a:solidFill>
                  <a:prstClr val="black"/>
                </a:solidFill>
                <a:cs typeface="B Titr" pitchFamily="2" charset="-78"/>
              </a:rPr>
              <a:t>5</a:t>
            </a:r>
            <a:endParaRPr lang="en-US" sz="3200" dirty="0">
              <a:solidFill>
                <a:prstClr val="black"/>
              </a:solidFill>
              <a:cs typeface="B Titr" pitchFamily="2" charset="-78"/>
            </a:endParaRPr>
          </a:p>
        </p:txBody>
      </p:sp>
      <p:pic>
        <p:nvPicPr>
          <p:cNvPr id="29" name="Picture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638800" y="5137"/>
            <a:ext cx="2218691" cy="2161704"/>
          </a:xfrm>
          <a:prstGeom prst="rect">
            <a:avLst/>
          </a:prstGeom>
        </p:spPr>
      </p:pic>
      <p:sp>
        <p:nvSpPr>
          <p:cNvPr id="34" name="Content Placeholder 1"/>
          <p:cNvSpPr>
            <a:spLocks noGrp="1"/>
          </p:cNvSpPr>
          <p:nvPr>
            <p:ph idx="1"/>
          </p:nvPr>
        </p:nvSpPr>
        <p:spPr>
          <a:xfrm>
            <a:off x="1295400" y="1733550"/>
            <a:ext cx="7010400" cy="3394472"/>
          </a:xfrm>
        </p:spPr>
        <p:txBody>
          <a:bodyPr>
            <a:normAutofit fontScale="92500" lnSpcReduction="10000"/>
          </a:bodyPr>
          <a:lstStyle/>
          <a:p>
            <a:pPr algn="justLow" rtl="1">
              <a:buClr>
                <a:srgbClr val="FF0000"/>
              </a:buClr>
              <a:buSzPct val="150000"/>
              <a:buFont typeface="Wingdings" pitchFamily="2" charset="2"/>
              <a:buChar char="ü"/>
            </a:pPr>
            <a:r>
              <a:rPr lang="fa-IR" sz="2400" b="1" dirty="0">
                <a:ln>
                  <a:solidFill>
                    <a:sysClr val="windowText" lastClr="000000"/>
                  </a:solidFill>
                </a:ln>
                <a:solidFill>
                  <a:srgbClr val="00B050"/>
                </a:solidFill>
                <a:cs typeface="B Titr" pitchFamily="2" charset="-78"/>
              </a:rPr>
              <a:t>زياد شدن محرك‏هاى جنسى</a:t>
            </a:r>
            <a:endParaRPr lang="en-US" sz="2400" b="1" dirty="0">
              <a:ln>
                <a:solidFill>
                  <a:sysClr val="windowText" lastClr="000000"/>
                </a:solidFill>
              </a:ln>
              <a:solidFill>
                <a:srgbClr val="00B050"/>
              </a:solidFill>
              <a:cs typeface="B Titr" pitchFamily="2" charset="-78"/>
            </a:endParaRPr>
          </a:p>
          <a:p>
            <a:pPr marL="0" indent="0" algn="justLow" rtl="1">
              <a:buNone/>
            </a:pPr>
            <a:r>
              <a:rPr lang="fa-IR" sz="2400" dirty="0">
                <a:cs typeface="B Badr" pitchFamily="2" charset="-78"/>
              </a:rPr>
              <a:t>در و ديوار، روزنامه و مجله و غيره و غيره همه پر شده است از</a:t>
            </a:r>
            <a:br>
              <a:rPr lang="fa-IR" sz="2400" dirty="0">
                <a:cs typeface="B Badr" pitchFamily="2" charset="-78"/>
              </a:rPr>
            </a:br>
            <a:r>
              <a:rPr lang="fa-IR" sz="2400" dirty="0">
                <a:cs typeface="B Badr" pitchFamily="2" charset="-78"/>
              </a:rPr>
              <a:t>تصاوير و مطالبى كه مستقيم و غير مستقيم به مسائل جنسى و</a:t>
            </a:r>
            <a:br>
              <a:rPr lang="fa-IR" sz="2400" dirty="0">
                <a:cs typeface="B Badr" pitchFamily="2" charset="-78"/>
              </a:rPr>
            </a:br>
            <a:r>
              <a:rPr lang="fa-IR" sz="2400" dirty="0">
                <a:cs typeface="B Badr" pitchFamily="2" charset="-78"/>
              </a:rPr>
              <a:t>شهوانى مى‏پردازد.</a:t>
            </a:r>
            <a:endParaRPr lang="en-US" sz="2400" dirty="0">
              <a:cs typeface="B Badr" pitchFamily="2" charset="-78"/>
            </a:endParaRPr>
          </a:p>
          <a:p>
            <a:pPr marL="0" indent="0" algn="justLow" rtl="1">
              <a:buNone/>
            </a:pPr>
            <a:r>
              <a:rPr lang="fa-IR" sz="2400" dirty="0">
                <a:cs typeface="B Badr" pitchFamily="2" charset="-78"/>
              </a:rPr>
              <a:t>هر كالاى دم دست و ارزان قيمتى با يك بروشور از تصويرهاى</a:t>
            </a:r>
            <a:br>
              <a:rPr lang="fa-IR" sz="2400" dirty="0">
                <a:cs typeface="B Badr" pitchFamily="2" charset="-78"/>
              </a:rPr>
            </a:br>
            <a:r>
              <a:rPr lang="fa-IR" sz="2400" dirty="0">
                <a:cs typeface="B Badr" pitchFamily="2" charset="-78"/>
              </a:rPr>
              <a:t>نيمه مبتذل همراه است. تبليغات تجارى كه فضاى تنفس</a:t>
            </a:r>
            <a:br>
              <a:rPr lang="fa-IR" sz="2400" dirty="0">
                <a:cs typeface="B Badr" pitchFamily="2" charset="-78"/>
              </a:rPr>
            </a:br>
            <a:r>
              <a:rPr lang="fa-IR" sz="2400" dirty="0">
                <a:cs typeface="B Badr" pitchFamily="2" charset="-78"/>
              </a:rPr>
              <a:t>انسان‏ها را هم پر كرده، پر از محرك‏هاى جنسى است.</a:t>
            </a:r>
            <a:endParaRPr lang="en-US" sz="2400" dirty="0">
              <a:cs typeface="B Badr" pitchFamily="2" charset="-78"/>
            </a:endParaRPr>
          </a:p>
          <a:p>
            <a:pPr marL="0" indent="0" algn="justLow" rtl="1">
              <a:buNone/>
            </a:pPr>
            <a:r>
              <a:rPr lang="fa-IR" sz="2400" dirty="0">
                <a:cs typeface="B Badr" pitchFamily="2" charset="-78"/>
              </a:rPr>
              <a:t>روزنامه‏ها در صفحات حوادث خود از جرم و جنايت‏هايى</a:t>
            </a:r>
            <a:br>
              <a:rPr lang="fa-IR" sz="2400" dirty="0">
                <a:cs typeface="B Badr" pitchFamily="2" charset="-78"/>
              </a:rPr>
            </a:br>
            <a:r>
              <a:rPr lang="fa-IR" sz="2400" dirty="0">
                <a:cs typeface="B Badr" pitchFamily="2" charset="-78"/>
              </a:rPr>
              <a:t>مى‏نويسند كه از شهوترانى‏ها شكل گرفته است اين خبرها دهان</a:t>
            </a:r>
            <a:br>
              <a:rPr lang="fa-IR" sz="2400" dirty="0">
                <a:cs typeface="B Badr" pitchFamily="2" charset="-78"/>
              </a:rPr>
            </a:br>
            <a:r>
              <a:rPr lang="fa-IR" sz="2400" dirty="0">
                <a:cs typeface="B Badr" pitchFamily="2" charset="-78"/>
              </a:rPr>
              <a:t>به دهان مى‏چرخد...</a:t>
            </a:r>
            <a:endParaRPr lang="en-US" sz="2400" dirty="0">
              <a:cs typeface="B Badr" pitchFamily="2" charset="-78"/>
            </a:endParaRPr>
          </a:p>
        </p:txBody>
      </p:sp>
      <p:sp>
        <p:nvSpPr>
          <p:cNvPr id="21" name="Rectangle 20"/>
          <p:cNvSpPr/>
          <p:nvPr/>
        </p:nvSpPr>
        <p:spPr>
          <a:xfrm>
            <a:off x="1293251" y="96619"/>
            <a:ext cx="4355680" cy="646331"/>
          </a:xfrm>
          <a:prstGeom prst="rect">
            <a:avLst/>
          </a:prstGeom>
        </p:spPr>
        <p:txBody>
          <a:bodyPr wrap="none">
            <a:spAutoFit/>
          </a:bodyPr>
          <a:lstStyle/>
          <a:p>
            <a:pPr algn="ctr"/>
            <a:r>
              <a:rPr lang="fa-IR" sz="3600" dirty="0">
                <a:ln>
                  <a:solidFill>
                    <a:prstClr val="black"/>
                  </a:solidFill>
                </a:ln>
                <a:solidFill>
                  <a:srgbClr val="FF0000"/>
                </a:solidFill>
                <a:cs typeface="B Titr" pitchFamily="2" charset="-78"/>
              </a:rPr>
              <a:t> چرا جامعه ما اينگونه شد؟</a:t>
            </a:r>
            <a:endParaRPr lang="en-US" sz="3600" dirty="0">
              <a:ln>
                <a:solidFill>
                  <a:prstClr val="black"/>
                </a:solidFill>
              </a:ln>
              <a:solidFill>
                <a:srgbClr val="FF0000"/>
              </a:solidFill>
              <a:cs typeface="B Titr" pitchFamily="2" charset="-78"/>
            </a:endParaRPr>
          </a:p>
        </p:txBody>
      </p:sp>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36622" y="4476750"/>
            <a:ext cx="858347" cy="682386"/>
          </a:xfrm>
          <a:prstGeom prst="rect">
            <a:avLst/>
          </a:prstGeom>
        </p:spPr>
      </p:pic>
      <p:sp>
        <p:nvSpPr>
          <p:cNvPr id="26" name="TextBox 25"/>
          <p:cNvSpPr txBox="1"/>
          <p:nvPr/>
        </p:nvSpPr>
        <p:spPr>
          <a:xfrm>
            <a:off x="8382000" y="4564618"/>
            <a:ext cx="609600" cy="369332"/>
          </a:xfrm>
          <a:prstGeom prst="rect">
            <a:avLst/>
          </a:prstGeom>
          <a:noFill/>
        </p:spPr>
        <p:txBody>
          <a:bodyPr wrap="square" rtlCol="0">
            <a:spAutoFit/>
          </a:bodyPr>
          <a:lstStyle/>
          <a:p>
            <a:fld id="{D81BCC4D-E9F3-467D-9842-464F8BE9B665}" type="slidenum">
              <a:rPr lang="fa-IR" smtClean="0">
                <a:solidFill>
                  <a:prstClr val="black"/>
                </a:solidFill>
                <a:cs typeface="B Titr" pitchFamily="2" charset="-78"/>
              </a:rPr>
              <a:pPr/>
              <a:t>109</a:t>
            </a:fld>
            <a:endParaRPr lang="en-US" dirty="0">
              <a:solidFill>
                <a:prstClr val="black"/>
              </a:solidFill>
              <a:cs typeface="B Titr" pitchFamily="2" charset="-78"/>
            </a:endParaRPr>
          </a:p>
        </p:txBody>
      </p:sp>
      <p:pic>
        <p:nvPicPr>
          <p:cNvPr id="30" name="Picture 29" descr="166.gif">
            <a:hlinkClick r:id="rId7" action="ppaction://hlinksldjump"/>
          </p:cNvPr>
          <p:cNvPicPr>
            <a:picLocks noChangeAspect="1"/>
          </p:cNvPicPr>
          <p:nvPr/>
        </p:nvPicPr>
        <p:blipFill>
          <a:blip r:embed="rId8" cstate="print"/>
          <a:srcRect b="83334"/>
          <a:stretch>
            <a:fillRect/>
          </a:stretch>
        </p:blipFill>
        <p:spPr>
          <a:xfrm>
            <a:off x="7273794" y="112879"/>
            <a:ext cx="1813056" cy="687221"/>
          </a:xfrm>
          <a:prstGeom prst="rect">
            <a:avLst/>
          </a:prstGeom>
        </p:spPr>
      </p:pic>
      <p:sp>
        <p:nvSpPr>
          <p:cNvPr id="33" name="TextBox 32">
            <a:hlinkClick r:id="rId7" action="ppaction://hlinksldjump"/>
          </p:cNvPr>
          <p:cNvSpPr txBox="1"/>
          <p:nvPr/>
        </p:nvSpPr>
        <p:spPr>
          <a:xfrm>
            <a:off x="7810500" y="247650"/>
            <a:ext cx="752129" cy="338554"/>
          </a:xfrm>
          <a:prstGeom prst="rect">
            <a:avLst/>
          </a:prstGeom>
          <a:noFill/>
        </p:spPr>
        <p:txBody>
          <a:bodyPr wrap="none" rtlCol="0">
            <a:spAutoFit/>
          </a:bodyPr>
          <a:lstStyle/>
          <a:p>
            <a:r>
              <a:rPr lang="fa-IR" sz="1600" dirty="0">
                <a:solidFill>
                  <a:prstClr val="black"/>
                </a:solidFill>
                <a:cs typeface="B Titr" pitchFamily="2" charset="-78"/>
              </a:rPr>
              <a:t>بازگشت</a:t>
            </a:r>
            <a:endParaRPr lang="en-US" sz="1600" dirty="0">
              <a:solidFill>
                <a:prstClr val="black"/>
              </a:solidFill>
              <a:cs typeface="B Titr" pitchFamily="2" charset="-78"/>
            </a:endParaRPr>
          </a:p>
        </p:txBody>
      </p:sp>
      <p:sp>
        <p:nvSpPr>
          <p:cNvPr id="35" name="small_button3">
            <a:hlinkClick r:id="rId9" action="ppaction://hlinksldjump"/>
          </p:cNvPr>
          <p:cNvSpPr/>
          <p:nvPr/>
        </p:nvSpPr>
        <p:spPr>
          <a:xfrm>
            <a:off x="458912" y="1885951"/>
            <a:ext cx="609600" cy="420896"/>
          </a:xfrm>
          <a:prstGeom prst="roundRect">
            <a:avLst/>
          </a:prstGeom>
          <a:solidFill>
            <a:schemeClr val="bg1">
              <a:lumMod val="75000"/>
            </a:schemeClr>
          </a:solidFill>
          <a:ln>
            <a:solidFill>
              <a:schemeClr val="accent1">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3</a:t>
            </a:r>
            <a:endParaRPr lang="en-US" sz="2800" dirty="0">
              <a:ln>
                <a:solidFill>
                  <a:sysClr val="windowText" lastClr="000000"/>
                </a:solidFill>
              </a:ln>
              <a:solidFill>
                <a:prstClr val="white">
                  <a:lumMod val="95000"/>
                </a:prstClr>
              </a:solidFill>
              <a:cs typeface="B Titr" pitchFamily="2" charset="-78"/>
            </a:endParaRPr>
          </a:p>
        </p:txBody>
      </p:sp>
      <p:sp>
        <p:nvSpPr>
          <p:cNvPr id="36" name="small_button2">
            <a:hlinkClick r:id="rId10" action="ppaction://hlinksldjump"/>
          </p:cNvPr>
          <p:cNvSpPr/>
          <p:nvPr/>
        </p:nvSpPr>
        <p:spPr>
          <a:xfrm>
            <a:off x="457200" y="1428751"/>
            <a:ext cx="609600" cy="420896"/>
          </a:xfrm>
          <a:prstGeom prst="roundRect">
            <a:avLst/>
          </a:prstGeom>
          <a:solidFill>
            <a:schemeClr val="bg1">
              <a:lumMod val="75000"/>
            </a:schemeClr>
          </a:solidFill>
          <a:ln>
            <a:solidFill>
              <a:schemeClr val="accent4">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2</a:t>
            </a:r>
            <a:endParaRPr lang="en-US" sz="2800" dirty="0">
              <a:ln>
                <a:solidFill>
                  <a:sysClr val="windowText" lastClr="000000"/>
                </a:solidFill>
              </a:ln>
              <a:solidFill>
                <a:prstClr val="white">
                  <a:lumMod val="95000"/>
                </a:prstClr>
              </a:solidFill>
              <a:cs typeface="B Titr" pitchFamily="2" charset="-78"/>
            </a:endParaRPr>
          </a:p>
        </p:txBody>
      </p:sp>
      <p:sp>
        <p:nvSpPr>
          <p:cNvPr id="37" name="small_button2">
            <a:hlinkClick r:id="rId11" action="ppaction://hlinksldjump"/>
          </p:cNvPr>
          <p:cNvSpPr/>
          <p:nvPr/>
        </p:nvSpPr>
        <p:spPr>
          <a:xfrm>
            <a:off x="457200" y="3257550"/>
            <a:ext cx="609600" cy="420896"/>
          </a:xfrm>
          <a:prstGeom prst="roundRect">
            <a:avLst/>
          </a:prstGeom>
          <a:solidFill>
            <a:schemeClr val="bg1">
              <a:lumMod val="75000"/>
            </a:schemeClr>
          </a:solidFill>
          <a:ln>
            <a:solidFill>
              <a:schemeClr val="accent2">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3200" dirty="0">
                <a:ln>
                  <a:solidFill>
                    <a:sysClr val="windowText" lastClr="000000"/>
                  </a:solidFill>
                </a:ln>
                <a:solidFill>
                  <a:prstClr val="white">
                    <a:lumMod val="95000"/>
                  </a:prstClr>
                </a:solidFill>
                <a:cs typeface="B Titr" pitchFamily="2" charset="-78"/>
              </a:rPr>
              <a:t>6</a:t>
            </a:r>
            <a:endParaRPr lang="en-US" sz="3200" dirty="0">
              <a:ln>
                <a:solidFill>
                  <a:sysClr val="windowText" lastClr="000000"/>
                </a:solidFill>
              </a:ln>
              <a:solidFill>
                <a:prstClr val="white">
                  <a:lumMod val="95000"/>
                </a:prstClr>
              </a:solidFill>
              <a:cs typeface="B Titr" pitchFamily="2" charset="-78"/>
            </a:endParaRPr>
          </a:p>
        </p:txBody>
      </p:sp>
      <p:sp>
        <p:nvSpPr>
          <p:cNvPr id="38" name="small_button1">
            <a:hlinkClick r:id="rId12" action="ppaction://hlinksldjump"/>
          </p:cNvPr>
          <p:cNvSpPr/>
          <p:nvPr/>
        </p:nvSpPr>
        <p:spPr>
          <a:xfrm>
            <a:off x="458912" y="971551"/>
            <a:ext cx="609600" cy="420896"/>
          </a:xfrm>
          <a:prstGeom prst="roundRect">
            <a:avLst/>
          </a:prstGeom>
          <a:solidFill>
            <a:schemeClr val="bg1">
              <a:lumMod val="75000"/>
            </a:schemeClr>
          </a:solidFill>
          <a:ln>
            <a:solidFill>
              <a:schemeClr val="accent6">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1</a:t>
            </a:r>
            <a:endParaRPr lang="en-US" sz="2800" dirty="0">
              <a:ln>
                <a:solidFill>
                  <a:sysClr val="windowText" lastClr="000000"/>
                </a:solidFill>
              </a:ln>
              <a:solidFill>
                <a:prstClr val="white">
                  <a:lumMod val="95000"/>
                </a:prstClr>
              </a:solidFill>
              <a:cs typeface="B Titr" pitchFamily="2" charset="-78"/>
            </a:endParaRPr>
          </a:p>
        </p:txBody>
      </p:sp>
    </p:spTree>
    <p:extLst>
      <p:ext uri="{BB962C8B-B14F-4D97-AF65-F5344CB8AC3E}">
        <p14:creationId xmlns:p14="http://schemas.microsoft.com/office/powerpoint/2010/main" val="1753847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48177" r="32369"/>
          <a:stretch/>
        </p:blipFill>
        <p:spPr>
          <a:xfrm>
            <a:off x="-29240" y="25973"/>
            <a:ext cx="1096039" cy="984724"/>
          </a:xfrm>
          <a:prstGeom prst="rect">
            <a:avLst/>
          </a:prstGeom>
        </p:spPr>
      </p:pic>
      <p:sp>
        <p:nvSpPr>
          <p:cNvPr id="14" name="backgound_panel"/>
          <p:cNvSpPr/>
          <p:nvPr/>
        </p:nvSpPr>
        <p:spPr>
          <a:xfrm>
            <a:off x="76200" y="800100"/>
            <a:ext cx="7086600" cy="3886200"/>
          </a:xfrm>
          <a:prstGeom prst="roundRect">
            <a:avLst/>
          </a:prstGeom>
          <a:solidFill>
            <a:schemeClr val="bg1">
              <a:lumMod val="65000"/>
            </a:schemeClr>
          </a:solidFill>
          <a:ln>
            <a:solidFill>
              <a:schemeClr val="tx1">
                <a:lumMod val="95000"/>
                <a:lumOff val="5000"/>
              </a:schemeClr>
            </a:solidFill>
          </a:ln>
          <a:effectLst>
            <a:reflection blurRad="38100" stA="18000" endPos="55500" dist="50800" dir="5400000" sy="-100000" algn="bl" rotWithShape="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_panel"/>
          <p:cNvSpPr/>
          <p:nvPr/>
        </p:nvSpPr>
        <p:spPr>
          <a:xfrm>
            <a:off x="609600" y="1085851"/>
            <a:ext cx="8382000" cy="3943350"/>
          </a:xfrm>
          <a:prstGeom prst="roundRect">
            <a:avLst/>
          </a:prstGeom>
          <a:solidFill>
            <a:schemeClr val="accent2">
              <a:lumMod val="75000"/>
            </a:schemeClr>
          </a:solidFill>
          <a:ln>
            <a:solidFill>
              <a:schemeClr val="tx1">
                <a:lumMod val="95000"/>
                <a:lumOff val="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638800" y="5137"/>
            <a:ext cx="2218691" cy="2161704"/>
          </a:xfrm>
          <a:prstGeom prst="rect">
            <a:avLst/>
          </a:prstGeom>
        </p:spPr>
      </p:pic>
      <p:sp>
        <p:nvSpPr>
          <p:cNvPr id="2" name="Rectangle 1"/>
          <p:cNvSpPr/>
          <p:nvPr/>
        </p:nvSpPr>
        <p:spPr>
          <a:xfrm>
            <a:off x="1066800" y="1428750"/>
            <a:ext cx="3595856" cy="523220"/>
          </a:xfrm>
          <a:prstGeom prst="rect">
            <a:avLst/>
          </a:prstGeom>
        </p:spPr>
        <p:txBody>
          <a:bodyPr wrap="none">
            <a:spAutoFit/>
          </a:bodyPr>
          <a:lstStyle/>
          <a:p>
            <a:r>
              <a:rPr lang="fa-IR" sz="2800" dirty="0">
                <a:ln>
                  <a:solidFill>
                    <a:sysClr val="windowText" lastClr="000000"/>
                  </a:solidFill>
                </a:ln>
                <a:solidFill>
                  <a:srgbClr val="00B050"/>
                </a:solidFill>
                <a:cs typeface="B Titr" pitchFamily="2" charset="-78"/>
              </a:rPr>
              <a:t>يكى از اساتيد حوزه علميه :</a:t>
            </a:r>
            <a:endParaRPr lang="en-US" sz="2800" dirty="0"/>
          </a:p>
        </p:txBody>
      </p:sp>
      <p:sp>
        <p:nvSpPr>
          <p:cNvPr id="3" name="Rectangle 2"/>
          <p:cNvSpPr/>
          <p:nvPr/>
        </p:nvSpPr>
        <p:spPr>
          <a:xfrm>
            <a:off x="995309" y="2732992"/>
            <a:ext cx="7610582" cy="1077218"/>
          </a:xfrm>
          <a:prstGeom prst="rect">
            <a:avLst/>
          </a:prstGeom>
        </p:spPr>
        <p:txBody>
          <a:bodyPr wrap="square">
            <a:spAutoFit/>
          </a:bodyPr>
          <a:lstStyle/>
          <a:p>
            <a:pPr algn="justLow" rtl="1"/>
            <a:r>
              <a:rPr lang="fa-IR" sz="3200" dirty="0">
                <a:solidFill>
                  <a:srgbClr val="FFFF00"/>
                </a:solidFill>
                <a:cs typeface="B Badr" pitchFamily="2" charset="-78"/>
              </a:rPr>
              <a:t>دختر بچه 6 ـ 5 ساله من به من گفته: بابا تو كجا با مامان دوست شدى؟!!</a:t>
            </a:r>
            <a:endParaRPr lang="en-US" sz="3200" dirty="0">
              <a:solidFill>
                <a:srgbClr val="FFFF00"/>
              </a:solidFill>
              <a:cs typeface="B Badr" pitchFamily="2" charset="-78"/>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36622" y="4476750"/>
            <a:ext cx="858347" cy="682386"/>
          </a:xfrm>
          <a:prstGeom prst="rect">
            <a:avLst/>
          </a:prstGeom>
        </p:spPr>
      </p:pic>
      <p:sp>
        <p:nvSpPr>
          <p:cNvPr id="13" name="TextBox 12"/>
          <p:cNvSpPr txBox="1"/>
          <p:nvPr/>
        </p:nvSpPr>
        <p:spPr>
          <a:xfrm>
            <a:off x="8458200" y="4564618"/>
            <a:ext cx="609600" cy="369332"/>
          </a:xfrm>
          <a:prstGeom prst="rect">
            <a:avLst/>
          </a:prstGeom>
          <a:noFill/>
        </p:spPr>
        <p:txBody>
          <a:bodyPr wrap="square" rtlCol="0">
            <a:spAutoFit/>
          </a:bodyPr>
          <a:lstStyle/>
          <a:p>
            <a:fld id="{D81BCC4D-E9F3-467D-9842-464F8BE9B665}" type="slidenum">
              <a:rPr lang="fa-IR" smtClean="0">
                <a:cs typeface="B Titr" pitchFamily="2" charset="-78"/>
              </a:rPr>
              <a:pPr/>
              <a:t>11</a:t>
            </a:fld>
            <a:endParaRPr lang="en-US" dirty="0">
              <a:cs typeface="B Titr" pitchFamily="2" charset="-78"/>
            </a:endParaRPr>
          </a:p>
        </p:txBody>
      </p:sp>
      <p:pic>
        <p:nvPicPr>
          <p:cNvPr id="16" name="Picture 15" descr="166.gif">
            <a:hlinkClick r:id="rId5" action="ppaction://hlinksldjump"/>
          </p:cNvPr>
          <p:cNvPicPr>
            <a:picLocks noChangeAspect="1"/>
          </p:cNvPicPr>
          <p:nvPr/>
        </p:nvPicPr>
        <p:blipFill>
          <a:blip r:embed="rId6" cstate="print"/>
          <a:srcRect b="83334"/>
          <a:stretch>
            <a:fillRect/>
          </a:stretch>
        </p:blipFill>
        <p:spPr>
          <a:xfrm>
            <a:off x="7273794" y="112879"/>
            <a:ext cx="1813056" cy="687221"/>
          </a:xfrm>
          <a:prstGeom prst="rect">
            <a:avLst/>
          </a:prstGeom>
        </p:spPr>
      </p:pic>
      <p:sp>
        <p:nvSpPr>
          <p:cNvPr id="17" name="TextBox 16">
            <a:hlinkClick r:id="rId5" action="ppaction://hlinksldjump"/>
          </p:cNvPr>
          <p:cNvSpPr txBox="1"/>
          <p:nvPr/>
        </p:nvSpPr>
        <p:spPr>
          <a:xfrm>
            <a:off x="7810500" y="247650"/>
            <a:ext cx="752129" cy="338554"/>
          </a:xfrm>
          <a:prstGeom prst="rect">
            <a:avLst/>
          </a:prstGeom>
          <a:noFill/>
        </p:spPr>
        <p:txBody>
          <a:bodyPr wrap="none" rtlCol="0">
            <a:spAutoFit/>
          </a:bodyPr>
          <a:lstStyle/>
          <a:p>
            <a:r>
              <a:rPr lang="fa-IR" sz="1600" dirty="0">
                <a:solidFill>
                  <a:prstClr val="black"/>
                </a:solidFill>
                <a:cs typeface="B Titr" pitchFamily="2" charset="-78"/>
              </a:rPr>
              <a:t>بازگشت</a:t>
            </a:r>
            <a:endParaRPr lang="en-US" sz="1600" dirty="0">
              <a:solidFill>
                <a:prstClr val="black"/>
              </a:solidFill>
              <a:cs typeface="B Titr" pitchFamily="2" charset="-78"/>
            </a:endParaRPr>
          </a:p>
        </p:txBody>
      </p:sp>
    </p:spTree>
    <p:extLst>
      <p:ext uri="{BB962C8B-B14F-4D97-AF65-F5344CB8AC3E}">
        <p14:creationId xmlns:p14="http://schemas.microsoft.com/office/powerpoint/2010/main" val="20750938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t="48177" r="32369"/>
          <a:stretch/>
        </p:blipFill>
        <p:spPr>
          <a:xfrm>
            <a:off x="-29240" y="25973"/>
            <a:ext cx="1096039" cy="984724"/>
          </a:xfrm>
          <a:prstGeom prst="rect">
            <a:avLst/>
          </a:prstGeom>
        </p:spPr>
      </p:pic>
      <p:sp>
        <p:nvSpPr>
          <p:cNvPr id="14" name="backgound_panel"/>
          <p:cNvSpPr/>
          <p:nvPr/>
        </p:nvSpPr>
        <p:spPr>
          <a:xfrm>
            <a:off x="76200" y="800100"/>
            <a:ext cx="7086600" cy="3886200"/>
          </a:xfrm>
          <a:prstGeom prst="roundRect">
            <a:avLst/>
          </a:prstGeom>
          <a:solidFill>
            <a:schemeClr val="bg1">
              <a:lumMod val="65000"/>
            </a:schemeClr>
          </a:solidFill>
          <a:ln>
            <a:solidFill>
              <a:schemeClr val="tx1">
                <a:lumMod val="95000"/>
                <a:lumOff val="5000"/>
              </a:schemeClr>
            </a:solidFill>
          </a:ln>
          <a:effectLst>
            <a:reflection blurRad="38100" stA="18000" endPos="55500" dist="50800" dir="5400000" sy="-100000" algn="bl" rotWithShape="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_panel"/>
          <p:cNvSpPr/>
          <p:nvPr/>
        </p:nvSpPr>
        <p:spPr>
          <a:xfrm>
            <a:off x="609600" y="1085851"/>
            <a:ext cx="8382000" cy="3943350"/>
          </a:xfrm>
          <a:prstGeom prst="roundRect">
            <a:avLst/>
          </a:prstGeom>
          <a:solidFill>
            <a:schemeClr val="accent6">
              <a:lumMod val="60000"/>
              <a:lumOff val="40000"/>
            </a:schemeClr>
          </a:solidFill>
          <a:ln>
            <a:solidFill>
              <a:schemeClr val="tx1"/>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ln>
                <a:solidFill>
                  <a:sysClr val="windowText" lastClr="000000"/>
                </a:solidFill>
              </a:ln>
              <a:solidFill>
                <a:prstClr val="white"/>
              </a:solidFill>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638800" y="-47154"/>
            <a:ext cx="2218691" cy="2161704"/>
          </a:xfrm>
          <a:prstGeom prst="rect">
            <a:avLst/>
          </a:prstGeom>
        </p:spPr>
      </p:pic>
      <p:sp>
        <p:nvSpPr>
          <p:cNvPr id="4" name="Rectangle 3"/>
          <p:cNvSpPr/>
          <p:nvPr/>
        </p:nvSpPr>
        <p:spPr>
          <a:xfrm>
            <a:off x="973512" y="96619"/>
            <a:ext cx="4360488" cy="1200329"/>
          </a:xfrm>
          <a:prstGeom prst="rect">
            <a:avLst/>
          </a:prstGeom>
        </p:spPr>
        <p:txBody>
          <a:bodyPr wrap="none">
            <a:spAutoFit/>
          </a:bodyPr>
          <a:lstStyle/>
          <a:p>
            <a:pPr algn="ctr"/>
            <a:r>
              <a:rPr lang="fa-IR" sz="3600" dirty="0">
                <a:ln>
                  <a:solidFill>
                    <a:prstClr val="black"/>
                  </a:solidFill>
                </a:ln>
                <a:solidFill>
                  <a:srgbClr val="FF0000"/>
                </a:solidFill>
                <a:cs typeface="B Titr" pitchFamily="2" charset="-78"/>
              </a:rPr>
              <a:t> ابزارى براى درآمد بيشتر</a:t>
            </a:r>
            <a:endParaRPr lang="en-US" sz="3600" dirty="0">
              <a:ln>
                <a:solidFill>
                  <a:prstClr val="black"/>
                </a:solidFill>
              </a:ln>
              <a:solidFill>
                <a:srgbClr val="FF0000"/>
              </a:solidFill>
              <a:cs typeface="B Titr" pitchFamily="2" charset="-78"/>
            </a:endParaRPr>
          </a:p>
          <a:p>
            <a:pPr algn="ctr"/>
            <a:endParaRPr lang="en-US" sz="3600" dirty="0">
              <a:ln>
                <a:solidFill>
                  <a:prstClr val="black"/>
                </a:solidFill>
              </a:ln>
              <a:solidFill>
                <a:srgbClr val="FF0000"/>
              </a:solidFill>
              <a:cs typeface="B Titr" pitchFamily="2" charset="-78"/>
            </a:endParaRPr>
          </a:p>
        </p:txBody>
      </p:sp>
      <p:sp>
        <p:nvSpPr>
          <p:cNvPr id="5" name="Rectangle 4"/>
          <p:cNvSpPr/>
          <p:nvPr/>
        </p:nvSpPr>
        <p:spPr>
          <a:xfrm>
            <a:off x="695218" y="1593830"/>
            <a:ext cx="7686782" cy="3416320"/>
          </a:xfrm>
          <a:prstGeom prst="rect">
            <a:avLst/>
          </a:prstGeom>
        </p:spPr>
        <p:txBody>
          <a:bodyPr wrap="square">
            <a:spAutoFit/>
          </a:bodyPr>
          <a:lstStyle/>
          <a:p>
            <a:pPr algn="justLow" rtl="1"/>
            <a:r>
              <a:rPr lang="fa-IR" sz="2400" dirty="0">
                <a:ln>
                  <a:solidFill>
                    <a:prstClr val="black"/>
                  </a:solidFill>
                </a:ln>
                <a:solidFill>
                  <a:srgbClr val="00B050"/>
                </a:solidFill>
                <a:cs typeface="B Homa" pitchFamily="2" charset="-78"/>
              </a:rPr>
              <a:t>در دنيايى كه پول و اقتصاد، سر نخ همه تحولات است و براى بدست آوردن پول، مسائل اخلاقى رنگ مى‏بازند، يكى از پر رونق‏ترين صنعت‏ها، مسائل جنسى است.</a:t>
            </a:r>
            <a:endParaRPr lang="en-US" sz="2400" dirty="0">
              <a:ln>
                <a:solidFill>
                  <a:prstClr val="black"/>
                </a:solidFill>
              </a:ln>
              <a:solidFill>
                <a:srgbClr val="00B050"/>
              </a:solidFill>
              <a:cs typeface="B Homa" pitchFamily="2" charset="-78"/>
            </a:endParaRPr>
          </a:p>
          <a:p>
            <a:pPr algn="justLow" rtl="1"/>
            <a:r>
              <a:rPr lang="fa-IR" sz="2400" dirty="0">
                <a:ln>
                  <a:solidFill>
                    <a:prstClr val="black"/>
                  </a:solidFill>
                </a:ln>
                <a:solidFill>
                  <a:srgbClr val="00B050"/>
                </a:solidFill>
                <a:cs typeface="B Homa" pitchFamily="2" charset="-78"/>
              </a:rPr>
              <a:t>علاوه بر آنكه مسائل جنسى پرفروش‏ترين بازار را دارند هر</a:t>
            </a:r>
            <a:br>
              <a:rPr lang="fa-IR" sz="2400" dirty="0">
                <a:ln>
                  <a:solidFill>
                    <a:prstClr val="black"/>
                  </a:solidFill>
                </a:ln>
                <a:solidFill>
                  <a:srgbClr val="00B050"/>
                </a:solidFill>
                <a:cs typeface="B Homa" pitchFamily="2" charset="-78"/>
              </a:rPr>
            </a:br>
            <a:r>
              <a:rPr lang="fa-IR" sz="2400" dirty="0">
                <a:ln>
                  <a:solidFill>
                    <a:prstClr val="black"/>
                  </a:solidFill>
                </a:ln>
                <a:solidFill>
                  <a:srgbClr val="00B050"/>
                </a:solidFill>
                <a:cs typeface="B Homa" pitchFamily="2" charset="-78"/>
              </a:rPr>
              <a:t>صفت ديگرى را هم تحت تاثير خود قرار داده‏اند. </a:t>
            </a:r>
            <a:endParaRPr lang="en-US" sz="2400" dirty="0">
              <a:ln>
                <a:solidFill>
                  <a:prstClr val="black"/>
                </a:solidFill>
              </a:ln>
              <a:solidFill>
                <a:srgbClr val="00B050"/>
              </a:solidFill>
              <a:cs typeface="B Homa" pitchFamily="2" charset="-78"/>
            </a:endParaRPr>
          </a:p>
          <a:p>
            <a:pPr algn="justLow" rtl="1"/>
            <a:r>
              <a:rPr lang="fa-IR" sz="2400" dirty="0">
                <a:ln>
                  <a:solidFill>
                    <a:prstClr val="black"/>
                  </a:solidFill>
                </a:ln>
                <a:solidFill>
                  <a:srgbClr val="00B050"/>
                </a:solidFill>
                <a:cs typeface="B Homa" pitchFamily="2" charset="-78"/>
              </a:rPr>
              <a:t>منافع سرمايه دار، دين، اخلاق و انسانيت نمى‏شناسد به نظر او براى بدست آوردن پول، هر كارى كه ممكن است بايد انجام داد.</a:t>
            </a:r>
            <a:endParaRPr lang="en-US" sz="2400" dirty="0">
              <a:ln>
                <a:solidFill>
                  <a:prstClr val="black"/>
                </a:solidFill>
              </a:ln>
              <a:solidFill>
                <a:srgbClr val="00B050"/>
              </a:solidFill>
              <a:cs typeface="B Homa" pitchFamily="2" charset="-78"/>
            </a:endParaRPr>
          </a:p>
          <a:p>
            <a:pPr algn="justLow" rtl="1"/>
            <a:r>
              <a:rPr lang="fa-IR" sz="2400" dirty="0">
                <a:ln>
                  <a:solidFill>
                    <a:prstClr val="black"/>
                  </a:solidFill>
                </a:ln>
                <a:solidFill>
                  <a:srgbClr val="00B050"/>
                </a:solidFill>
                <a:cs typeface="B Homa" pitchFamily="2" charset="-78"/>
              </a:rPr>
              <a:t>آيا فكر مى‏كنيد، رفتن دنيا به سمت مسائل شهوانى و جنسى</a:t>
            </a:r>
            <a:br>
              <a:rPr lang="fa-IR" sz="2400" dirty="0">
                <a:ln>
                  <a:solidFill>
                    <a:prstClr val="black"/>
                  </a:solidFill>
                </a:ln>
                <a:solidFill>
                  <a:srgbClr val="00B050"/>
                </a:solidFill>
                <a:cs typeface="B Homa" pitchFamily="2" charset="-78"/>
              </a:rPr>
            </a:br>
            <a:r>
              <a:rPr lang="fa-IR" sz="2400" dirty="0">
                <a:ln>
                  <a:solidFill>
                    <a:prstClr val="black"/>
                  </a:solidFill>
                </a:ln>
                <a:solidFill>
                  <a:srgbClr val="00B050"/>
                </a:solidFill>
                <a:cs typeface="B Homa" pitchFamily="2" charset="-78"/>
              </a:rPr>
              <a:t>اتفاقى و طبيعى است؟</a:t>
            </a:r>
            <a:endParaRPr lang="en-US" sz="2400" dirty="0">
              <a:ln>
                <a:solidFill>
                  <a:prstClr val="black"/>
                </a:solidFill>
              </a:ln>
              <a:solidFill>
                <a:srgbClr val="00B050"/>
              </a:solidFill>
              <a:cs typeface="B Homa" pitchFamily="2" charset="-78"/>
            </a:endParaRP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36622" y="4476750"/>
            <a:ext cx="858347" cy="682386"/>
          </a:xfrm>
          <a:prstGeom prst="rect">
            <a:avLst/>
          </a:prstGeom>
        </p:spPr>
      </p:pic>
      <p:sp>
        <p:nvSpPr>
          <p:cNvPr id="13" name="TextBox 12"/>
          <p:cNvSpPr txBox="1"/>
          <p:nvPr/>
        </p:nvSpPr>
        <p:spPr>
          <a:xfrm>
            <a:off x="8382000" y="4564618"/>
            <a:ext cx="609600" cy="369332"/>
          </a:xfrm>
          <a:prstGeom prst="rect">
            <a:avLst/>
          </a:prstGeom>
          <a:noFill/>
        </p:spPr>
        <p:txBody>
          <a:bodyPr wrap="square" rtlCol="0">
            <a:spAutoFit/>
          </a:bodyPr>
          <a:lstStyle/>
          <a:p>
            <a:fld id="{D81BCC4D-E9F3-467D-9842-464F8BE9B665}" type="slidenum">
              <a:rPr lang="fa-IR" smtClean="0">
                <a:solidFill>
                  <a:prstClr val="black"/>
                </a:solidFill>
                <a:cs typeface="B Titr" pitchFamily="2" charset="-78"/>
              </a:rPr>
              <a:pPr/>
              <a:t>110</a:t>
            </a:fld>
            <a:endParaRPr lang="en-US" dirty="0">
              <a:solidFill>
                <a:prstClr val="black"/>
              </a:solidFill>
              <a:cs typeface="B Titr" pitchFamily="2" charset="-78"/>
            </a:endParaRPr>
          </a:p>
        </p:txBody>
      </p:sp>
      <p:pic>
        <p:nvPicPr>
          <p:cNvPr id="17" name="Picture 16" descr="166.gif">
            <a:hlinkClick r:id="rId5" action="ppaction://hlinksldjump"/>
          </p:cNvPr>
          <p:cNvPicPr>
            <a:picLocks noChangeAspect="1"/>
          </p:cNvPicPr>
          <p:nvPr/>
        </p:nvPicPr>
        <p:blipFill>
          <a:blip r:embed="rId6" cstate="print"/>
          <a:srcRect b="83334"/>
          <a:stretch>
            <a:fillRect/>
          </a:stretch>
        </p:blipFill>
        <p:spPr>
          <a:xfrm>
            <a:off x="7273794" y="112879"/>
            <a:ext cx="1813056" cy="687221"/>
          </a:xfrm>
          <a:prstGeom prst="rect">
            <a:avLst/>
          </a:prstGeom>
        </p:spPr>
      </p:pic>
      <p:sp>
        <p:nvSpPr>
          <p:cNvPr id="18" name="TextBox 17">
            <a:hlinkClick r:id="rId5" action="ppaction://hlinksldjump"/>
          </p:cNvPr>
          <p:cNvSpPr txBox="1"/>
          <p:nvPr/>
        </p:nvSpPr>
        <p:spPr>
          <a:xfrm>
            <a:off x="7810500" y="247650"/>
            <a:ext cx="752129" cy="338554"/>
          </a:xfrm>
          <a:prstGeom prst="rect">
            <a:avLst/>
          </a:prstGeom>
          <a:noFill/>
        </p:spPr>
        <p:txBody>
          <a:bodyPr wrap="none" rtlCol="0">
            <a:spAutoFit/>
          </a:bodyPr>
          <a:lstStyle/>
          <a:p>
            <a:r>
              <a:rPr lang="fa-IR" sz="1600" dirty="0">
                <a:solidFill>
                  <a:prstClr val="black"/>
                </a:solidFill>
                <a:cs typeface="B Titr" pitchFamily="2" charset="-78"/>
              </a:rPr>
              <a:t>بازگشت</a:t>
            </a:r>
            <a:endParaRPr lang="en-US" sz="1600" dirty="0">
              <a:solidFill>
                <a:prstClr val="black"/>
              </a:solidFill>
              <a:cs typeface="B Titr" pitchFamily="2" charset="-78"/>
            </a:endParaRPr>
          </a:p>
        </p:txBody>
      </p:sp>
    </p:spTree>
    <p:extLst>
      <p:ext uri="{BB962C8B-B14F-4D97-AF65-F5344CB8AC3E}">
        <p14:creationId xmlns:p14="http://schemas.microsoft.com/office/powerpoint/2010/main" val="40311299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50000"/>
              </a:schemeClr>
            </a:gs>
            <a:gs pos="50000">
              <a:schemeClr val="bg1">
                <a:lumMod val="85000"/>
              </a:schemeClr>
            </a:gs>
            <a:gs pos="100000">
              <a:schemeClr val="bg1"/>
            </a:gs>
          </a:gsLst>
          <a:lin ang="5400000" scaled="0"/>
        </a:gradFill>
        <a:effectLst/>
      </p:bgPr>
    </p:bg>
    <p:spTree>
      <p:nvGrpSpPr>
        <p:cNvPr id="1" name=""/>
        <p:cNvGrpSpPr/>
        <p:nvPr/>
      </p:nvGrpSpPr>
      <p:grpSpPr>
        <a:xfrm>
          <a:off x="0" y="0"/>
          <a:ext cx="0" cy="0"/>
          <a:chOff x="0" y="0"/>
          <a:chExt cx="0" cy="0"/>
        </a:xfrm>
      </p:grpSpPr>
      <p:pic>
        <p:nvPicPr>
          <p:cNvPr id="30" name="Picture 29"/>
          <p:cNvPicPr>
            <a:picLocks noChangeAspect="1"/>
          </p:cNvPicPr>
          <p:nvPr/>
        </p:nvPicPr>
        <p:blipFill rotWithShape="1">
          <a:blip r:embed="rId2" cstate="print">
            <a:extLst>
              <a:ext uri="{28A0092B-C50C-407E-A947-70E740481C1C}">
                <a14:useLocalDpi xmlns:a14="http://schemas.microsoft.com/office/drawing/2010/main" val="0"/>
              </a:ext>
            </a:extLst>
          </a:blip>
          <a:srcRect t="48177" r="32369"/>
          <a:stretch/>
        </p:blipFill>
        <p:spPr>
          <a:xfrm>
            <a:off x="-29240" y="25973"/>
            <a:ext cx="1096039" cy="984724"/>
          </a:xfrm>
          <a:prstGeom prst="rect">
            <a:avLst/>
          </a:prstGeom>
        </p:spPr>
      </p:pic>
      <p:sp>
        <p:nvSpPr>
          <p:cNvPr id="14" name="backgound_panel"/>
          <p:cNvSpPr/>
          <p:nvPr/>
        </p:nvSpPr>
        <p:spPr>
          <a:xfrm>
            <a:off x="76200" y="800100"/>
            <a:ext cx="7086600" cy="3886200"/>
          </a:xfrm>
          <a:prstGeom prst="roundRect">
            <a:avLst/>
          </a:prstGeom>
          <a:solidFill>
            <a:schemeClr val="bg1">
              <a:lumMod val="65000"/>
            </a:schemeClr>
          </a:solidFill>
          <a:ln>
            <a:solidFill>
              <a:schemeClr val="tx1">
                <a:lumMod val="95000"/>
                <a:lumOff val="5000"/>
              </a:schemeClr>
            </a:solidFill>
          </a:ln>
          <a:effectLst>
            <a:reflection blurRad="38100" stA="18000" endPos="55500" dist="50800" dir="5400000" sy="-100000" algn="bl" rotWithShape="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_panel"/>
          <p:cNvSpPr/>
          <p:nvPr/>
        </p:nvSpPr>
        <p:spPr>
          <a:xfrm>
            <a:off x="609600" y="1085851"/>
            <a:ext cx="8382000" cy="3943350"/>
          </a:xfrm>
          <a:prstGeom prst="roundRect">
            <a:avLst/>
          </a:prstGeom>
          <a:solidFill>
            <a:schemeClr val="accent2">
              <a:lumMod val="75000"/>
            </a:schemeClr>
          </a:solidFill>
          <a:ln>
            <a:solidFill>
              <a:schemeClr val="tx1">
                <a:lumMod val="95000"/>
                <a:lumOff val="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638800" y="5137"/>
            <a:ext cx="2218691" cy="2161704"/>
          </a:xfrm>
          <a:prstGeom prst="rect">
            <a:avLst/>
          </a:prstGeom>
        </p:spPr>
      </p:pic>
      <p:sp>
        <p:nvSpPr>
          <p:cNvPr id="21" name="small_button2">
            <a:hlinkClick r:id="rId4" action="ppaction://hlinksldjump"/>
          </p:cNvPr>
          <p:cNvSpPr/>
          <p:nvPr/>
        </p:nvSpPr>
        <p:spPr>
          <a:xfrm>
            <a:off x="457200" y="3257551"/>
            <a:ext cx="609600" cy="420896"/>
          </a:xfrm>
          <a:prstGeom prst="roundRect">
            <a:avLst/>
          </a:prstGeom>
          <a:solidFill>
            <a:schemeClr val="accent2">
              <a:lumMod val="75000"/>
            </a:schemeClr>
          </a:solidFill>
          <a:ln>
            <a:solidFill>
              <a:schemeClr val="accent2">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3200" dirty="0">
                <a:ln>
                  <a:solidFill>
                    <a:sysClr val="windowText" lastClr="000000"/>
                  </a:solidFill>
                </a:ln>
                <a:solidFill>
                  <a:prstClr val="white">
                    <a:lumMod val="95000"/>
                  </a:prstClr>
                </a:solidFill>
                <a:cs typeface="B Titr" pitchFamily="2" charset="-78"/>
              </a:rPr>
              <a:t>6</a:t>
            </a:r>
            <a:endParaRPr lang="en-US" sz="3200" dirty="0">
              <a:ln>
                <a:solidFill>
                  <a:sysClr val="windowText" lastClr="000000"/>
                </a:solidFill>
              </a:ln>
              <a:solidFill>
                <a:prstClr val="white">
                  <a:lumMod val="95000"/>
                </a:prstClr>
              </a:solidFill>
              <a:cs typeface="B Titr" pitchFamily="2" charset="-78"/>
            </a:endParaRPr>
          </a:p>
        </p:txBody>
      </p:sp>
      <p:sp>
        <p:nvSpPr>
          <p:cNvPr id="26" name="small_button1">
            <a:hlinkClick r:id="rId5" action="ppaction://hlinksldjump"/>
          </p:cNvPr>
          <p:cNvSpPr/>
          <p:nvPr/>
        </p:nvSpPr>
        <p:spPr>
          <a:xfrm>
            <a:off x="457200" y="2800351"/>
            <a:ext cx="609600" cy="420896"/>
          </a:xfrm>
          <a:prstGeom prst="roundRect">
            <a:avLst/>
          </a:prstGeom>
          <a:solidFill>
            <a:schemeClr val="bg1">
              <a:lumMod val="75000"/>
            </a:schemeClr>
          </a:solidFill>
          <a:ln>
            <a:solidFill>
              <a:schemeClr val="accent5">
                <a:lumMod val="60000"/>
                <a:lumOff val="40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3200" dirty="0">
                <a:ln>
                  <a:solidFill>
                    <a:sysClr val="windowText" lastClr="000000"/>
                  </a:solidFill>
                </a:ln>
                <a:solidFill>
                  <a:prstClr val="white">
                    <a:lumMod val="95000"/>
                  </a:prstClr>
                </a:solidFill>
                <a:cs typeface="B Titr" pitchFamily="2" charset="-78"/>
              </a:rPr>
              <a:t>5</a:t>
            </a:r>
            <a:endParaRPr lang="en-US" sz="3200" dirty="0">
              <a:ln>
                <a:solidFill>
                  <a:sysClr val="windowText" lastClr="000000"/>
                </a:solidFill>
              </a:ln>
              <a:solidFill>
                <a:prstClr val="white">
                  <a:lumMod val="95000"/>
                </a:prstClr>
              </a:solidFill>
              <a:cs typeface="B Titr" pitchFamily="2" charset="-78"/>
            </a:endParaRPr>
          </a:p>
        </p:txBody>
      </p:sp>
      <p:sp>
        <p:nvSpPr>
          <p:cNvPr id="27" name="Rectangle 26"/>
          <p:cNvSpPr/>
          <p:nvPr/>
        </p:nvSpPr>
        <p:spPr>
          <a:xfrm>
            <a:off x="1293251" y="96619"/>
            <a:ext cx="4355680" cy="646331"/>
          </a:xfrm>
          <a:prstGeom prst="rect">
            <a:avLst/>
          </a:prstGeom>
        </p:spPr>
        <p:txBody>
          <a:bodyPr wrap="none">
            <a:spAutoFit/>
          </a:bodyPr>
          <a:lstStyle/>
          <a:p>
            <a:pPr algn="ctr"/>
            <a:r>
              <a:rPr lang="fa-IR" sz="3600" dirty="0">
                <a:ln>
                  <a:solidFill>
                    <a:prstClr val="black"/>
                  </a:solidFill>
                </a:ln>
                <a:solidFill>
                  <a:srgbClr val="FF0000"/>
                </a:solidFill>
                <a:cs typeface="B Titr" pitchFamily="2" charset="-78"/>
              </a:rPr>
              <a:t> چرا جامعه ما اينگونه شد؟</a:t>
            </a:r>
            <a:endParaRPr lang="en-US" sz="3600" dirty="0">
              <a:ln>
                <a:solidFill>
                  <a:prstClr val="black"/>
                </a:solidFill>
              </a:ln>
              <a:solidFill>
                <a:srgbClr val="FF0000"/>
              </a:solidFill>
              <a:cs typeface="B Titr" pitchFamily="2" charset="-78"/>
            </a:endParaRPr>
          </a:p>
        </p:txBody>
      </p:sp>
      <p:sp>
        <p:nvSpPr>
          <p:cNvPr id="3" name="Rectangle 2"/>
          <p:cNvSpPr/>
          <p:nvPr/>
        </p:nvSpPr>
        <p:spPr>
          <a:xfrm>
            <a:off x="1293251" y="1575173"/>
            <a:ext cx="7088750" cy="3477875"/>
          </a:xfrm>
          <a:prstGeom prst="rect">
            <a:avLst/>
          </a:prstGeom>
        </p:spPr>
        <p:txBody>
          <a:bodyPr wrap="square">
            <a:spAutoFit/>
          </a:bodyPr>
          <a:lstStyle/>
          <a:p>
            <a:pPr marL="285750" indent="-285750" algn="ctr" rtl="1">
              <a:buSzPct val="200000"/>
              <a:buFont typeface="Wingdings" pitchFamily="2" charset="2"/>
              <a:buChar char="ü"/>
            </a:pPr>
            <a:r>
              <a:rPr lang="fa-IR" sz="2000" b="1" dirty="0">
                <a:ln>
                  <a:solidFill>
                    <a:sysClr val="windowText" lastClr="000000"/>
                  </a:solidFill>
                </a:ln>
                <a:solidFill>
                  <a:srgbClr val="FF0000"/>
                </a:solidFill>
                <a:cs typeface="B Titr" pitchFamily="2" charset="-78"/>
              </a:rPr>
              <a:t>حذف نظارت‏ها</a:t>
            </a:r>
            <a:endParaRPr lang="en-US" sz="2000" dirty="0">
              <a:ln>
                <a:solidFill>
                  <a:sysClr val="windowText" lastClr="000000"/>
                </a:solidFill>
              </a:ln>
              <a:solidFill>
                <a:srgbClr val="FF0000"/>
              </a:solidFill>
              <a:cs typeface="B Titr" pitchFamily="2" charset="-78"/>
            </a:endParaRPr>
          </a:p>
          <a:p>
            <a:pPr algn="justLow" rtl="1"/>
            <a:r>
              <a:rPr lang="fa-IR" sz="2000" dirty="0">
                <a:solidFill>
                  <a:prstClr val="black"/>
                </a:solidFill>
                <a:cs typeface="B Badr" pitchFamily="2" charset="-78"/>
              </a:rPr>
              <a:t>در دنياى امروز نظارت‏هاى پليسى بسيار زياد و نظارت‏هاى تربيتى كم شده است. نظارت‏هاى پليسى مثل اينكه تمام مكالمات تلفن ثابت و همراه، پيامك، ايميل و... همگى بصورت دقيق ثبت مى‏شود و مراجع امنيتى هر گاه بخواهند از آن‏ها استفاده مى‏كنند.</a:t>
            </a:r>
            <a:endParaRPr lang="en-US" sz="2000" dirty="0">
              <a:solidFill>
                <a:prstClr val="black"/>
              </a:solidFill>
              <a:cs typeface="B Badr" pitchFamily="2" charset="-78"/>
            </a:endParaRPr>
          </a:p>
          <a:p>
            <a:pPr algn="justLow" rtl="1"/>
            <a:r>
              <a:rPr lang="fa-IR" sz="2000" dirty="0">
                <a:solidFill>
                  <a:prstClr val="black"/>
                </a:solidFill>
                <a:cs typeface="B Badr" pitchFamily="2" charset="-78"/>
              </a:rPr>
              <a:t>نظارت‏هاى تربيتى كم شده است يعنى شهرها بزرگ شده و والدين فرزند خود را كه به مدرسه مى‏فرستند هيچ نظارتى بر او ندارند، نمى‏دانند با چه كسانى رفت و آمد مى‏كند و به كجا مى‏رود.</a:t>
            </a:r>
            <a:endParaRPr lang="en-US" sz="2000" dirty="0">
              <a:solidFill>
                <a:prstClr val="black"/>
              </a:solidFill>
              <a:cs typeface="B Badr" pitchFamily="2" charset="-78"/>
            </a:endParaRPr>
          </a:p>
          <a:p>
            <a:pPr algn="justLow" rtl="1"/>
            <a:r>
              <a:rPr lang="fa-IR" sz="2000" dirty="0">
                <a:solidFill>
                  <a:prstClr val="black"/>
                </a:solidFill>
                <a:cs typeface="B Badr" pitchFamily="2" charset="-78"/>
              </a:rPr>
              <a:t>مسافرت به شهرهاى ديگر زياد شده است و افراد براى تحصيل و كار به شهرهايى مى‏روند. كه هيچ فاميل، دوست و آشنايى نيست كه بر كار او نظارت داشته باشد. حتى فرزندى كه در خانه است، به وسايلى مانند اينترنت و تلفن همراه دسترسى دارد كه والدين نمى‏دانند او با اين وسايل چه ارتباطاتى دارد.</a:t>
            </a:r>
            <a:endParaRPr lang="en-US" sz="2000" dirty="0">
              <a:solidFill>
                <a:prstClr val="black"/>
              </a:solidFill>
              <a:cs typeface="B Badr" pitchFamily="2" charset="-78"/>
            </a:endParaRPr>
          </a:p>
        </p:txBody>
      </p:sp>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36622" y="4476750"/>
            <a:ext cx="858347" cy="682386"/>
          </a:xfrm>
          <a:prstGeom prst="rect">
            <a:avLst/>
          </a:prstGeom>
        </p:spPr>
      </p:pic>
      <p:sp>
        <p:nvSpPr>
          <p:cNvPr id="25" name="TextBox 24"/>
          <p:cNvSpPr txBox="1"/>
          <p:nvPr/>
        </p:nvSpPr>
        <p:spPr>
          <a:xfrm>
            <a:off x="8382000" y="4564618"/>
            <a:ext cx="609600" cy="369332"/>
          </a:xfrm>
          <a:prstGeom prst="rect">
            <a:avLst/>
          </a:prstGeom>
          <a:noFill/>
        </p:spPr>
        <p:txBody>
          <a:bodyPr wrap="square" rtlCol="0">
            <a:spAutoFit/>
          </a:bodyPr>
          <a:lstStyle/>
          <a:p>
            <a:fld id="{D81BCC4D-E9F3-467D-9842-464F8BE9B665}" type="slidenum">
              <a:rPr lang="fa-IR" smtClean="0">
                <a:solidFill>
                  <a:prstClr val="black"/>
                </a:solidFill>
                <a:cs typeface="B Titr" pitchFamily="2" charset="-78"/>
              </a:rPr>
              <a:pPr/>
              <a:t>111</a:t>
            </a:fld>
            <a:endParaRPr lang="en-US" dirty="0">
              <a:solidFill>
                <a:prstClr val="black"/>
              </a:solidFill>
              <a:cs typeface="B Titr" pitchFamily="2" charset="-78"/>
            </a:endParaRPr>
          </a:p>
        </p:txBody>
      </p:sp>
      <p:pic>
        <p:nvPicPr>
          <p:cNvPr id="28" name="Picture 27" descr="166.gif">
            <a:hlinkClick r:id="rId7" action="ppaction://hlinksldjump"/>
          </p:cNvPr>
          <p:cNvPicPr>
            <a:picLocks noChangeAspect="1"/>
          </p:cNvPicPr>
          <p:nvPr/>
        </p:nvPicPr>
        <p:blipFill>
          <a:blip r:embed="rId8" cstate="print"/>
          <a:srcRect b="83334"/>
          <a:stretch>
            <a:fillRect/>
          </a:stretch>
        </p:blipFill>
        <p:spPr>
          <a:xfrm>
            <a:off x="7273794" y="112879"/>
            <a:ext cx="1813056" cy="687221"/>
          </a:xfrm>
          <a:prstGeom prst="rect">
            <a:avLst/>
          </a:prstGeom>
        </p:spPr>
      </p:pic>
      <p:sp>
        <p:nvSpPr>
          <p:cNvPr id="29" name="TextBox 28">
            <a:hlinkClick r:id="rId7" action="ppaction://hlinksldjump"/>
          </p:cNvPr>
          <p:cNvSpPr txBox="1"/>
          <p:nvPr/>
        </p:nvSpPr>
        <p:spPr>
          <a:xfrm>
            <a:off x="7810500" y="247650"/>
            <a:ext cx="752129" cy="338554"/>
          </a:xfrm>
          <a:prstGeom prst="rect">
            <a:avLst/>
          </a:prstGeom>
          <a:noFill/>
        </p:spPr>
        <p:txBody>
          <a:bodyPr wrap="none" rtlCol="0">
            <a:spAutoFit/>
          </a:bodyPr>
          <a:lstStyle/>
          <a:p>
            <a:r>
              <a:rPr lang="fa-IR" sz="1600" dirty="0">
                <a:solidFill>
                  <a:prstClr val="black"/>
                </a:solidFill>
                <a:cs typeface="B Titr" pitchFamily="2" charset="-78"/>
              </a:rPr>
              <a:t>بازگشت</a:t>
            </a:r>
            <a:endParaRPr lang="en-US" sz="1600" dirty="0">
              <a:solidFill>
                <a:prstClr val="black"/>
              </a:solidFill>
              <a:cs typeface="B Titr" pitchFamily="2" charset="-78"/>
            </a:endParaRPr>
          </a:p>
        </p:txBody>
      </p:sp>
      <p:sp>
        <p:nvSpPr>
          <p:cNvPr id="31" name="small_button4">
            <a:hlinkClick r:id="rId9" action="ppaction://hlinksldjump"/>
          </p:cNvPr>
          <p:cNvSpPr/>
          <p:nvPr/>
        </p:nvSpPr>
        <p:spPr>
          <a:xfrm>
            <a:off x="458912" y="2343151"/>
            <a:ext cx="609600" cy="420896"/>
          </a:xfrm>
          <a:prstGeom prst="roundRect">
            <a:avLst/>
          </a:prstGeom>
          <a:solidFill>
            <a:schemeClr val="bg1">
              <a:lumMod val="75000"/>
            </a:schemeClr>
          </a:solidFill>
          <a:ln>
            <a:solidFill>
              <a:schemeClr val="tx1">
                <a:lumMod val="65000"/>
                <a:lumOff val="3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3200" dirty="0">
                <a:ln>
                  <a:solidFill>
                    <a:sysClr val="windowText" lastClr="000000"/>
                  </a:solidFill>
                </a:ln>
                <a:solidFill>
                  <a:prstClr val="white">
                    <a:lumMod val="95000"/>
                  </a:prstClr>
                </a:solidFill>
                <a:cs typeface="B Titr" pitchFamily="2" charset="-78"/>
              </a:rPr>
              <a:t>4</a:t>
            </a:r>
            <a:endParaRPr lang="en-US" sz="3200" dirty="0">
              <a:ln>
                <a:solidFill>
                  <a:sysClr val="windowText" lastClr="000000"/>
                </a:solidFill>
              </a:ln>
              <a:solidFill>
                <a:prstClr val="white">
                  <a:lumMod val="95000"/>
                </a:prstClr>
              </a:solidFill>
              <a:cs typeface="B Titr" pitchFamily="2" charset="-78"/>
            </a:endParaRPr>
          </a:p>
        </p:txBody>
      </p:sp>
      <p:sp>
        <p:nvSpPr>
          <p:cNvPr id="32" name="small_button3">
            <a:hlinkClick r:id="rId10" action="ppaction://hlinksldjump"/>
          </p:cNvPr>
          <p:cNvSpPr/>
          <p:nvPr/>
        </p:nvSpPr>
        <p:spPr>
          <a:xfrm>
            <a:off x="458912" y="1885951"/>
            <a:ext cx="609600" cy="420896"/>
          </a:xfrm>
          <a:prstGeom prst="roundRect">
            <a:avLst/>
          </a:prstGeom>
          <a:solidFill>
            <a:schemeClr val="bg1">
              <a:lumMod val="75000"/>
            </a:schemeClr>
          </a:solidFill>
          <a:ln>
            <a:solidFill>
              <a:schemeClr val="accent1">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3</a:t>
            </a:r>
            <a:endParaRPr lang="en-US" sz="2800" dirty="0">
              <a:ln>
                <a:solidFill>
                  <a:sysClr val="windowText" lastClr="000000"/>
                </a:solidFill>
              </a:ln>
              <a:solidFill>
                <a:prstClr val="white">
                  <a:lumMod val="95000"/>
                </a:prstClr>
              </a:solidFill>
              <a:cs typeface="B Titr" pitchFamily="2" charset="-78"/>
            </a:endParaRPr>
          </a:p>
        </p:txBody>
      </p:sp>
      <p:sp>
        <p:nvSpPr>
          <p:cNvPr id="33" name="small_button2">
            <a:hlinkClick r:id="rId11" action="ppaction://hlinksldjump"/>
          </p:cNvPr>
          <p:cNvSpPr/>
          <p:nvPr/>
        </p:nvSpPr>
        <p:spPr>
          <a:xfrm>
            <a:off x="457200" y="1428751"/>
            <a:ext cx="609600" cy="420896"/>
          </a:xfrm>
          <a:prstGeom prst="roundRect">
            <a:avLst/>
          </a:prstGeom>
          <a:solidFill>
            <a:schemeClr val="bg1">
              <a:lumMod val="75000"/>
            </a:schemeClr>
          </a:solidFill>
          <a:ln>
            <a:solidFill>
              <a:schemeClr val="accent4">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2</a:t>
            </a:r>
            <a:endParaRPr lang="en-US" sz="2800" dirty="0">
              <a:ln>
                <a:solidFill>
                  <a:sysClr val="windowText" lastClr="000000"/>
                </a:solidFill>
              </a:ln>
              <a:solidFill>
                <a:prstClr val="white">
                  <a:lumMod val="95000"/>
                </a:prstClr>
              </a:solidFill>
              <a:cs typeface="B Titr" pitchFamily="2" charset="-78"/>
            </a:endParaRPr>
          </a:p>
        </p:txBody>
      </p:sp>
      <p:sp>
        <p:nvSpPr>
          <p:cNvPr id="38" name="small_button1">
            <a:hlinkClick r:id="rId12" action="ppaction://hlinksldjump"/>
          </p:cNvPr>
          <p:cNvSpPr/>
          <p:nvPr/>
        </p:nvSpPr>
        <p:spPr>
          <a:xfrm>
            <a:off x="458912" y="971551"/>
            <a:ext cx="609600" cy="420896"/>
          </a:xfrm>
          <a:prstGeom prst="roundRect">
            <a:avLst/>
          </a:prstGeom>
          <a:solidFill>
            <a:schemeClr val="bg1">
              <a:lumMod val="75000"/>
            </a:schemeClr>
          </a:solidFill>
          <a:ln>
            <a:solidFill>
              <a:schemeClr val="accent6">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1</a:t>
            </a:r>
            <a:endParaRPr lang="en-US" sz="2800" dirty="0">
              <a:ln>
                <a:solidFill>
                  <a:sysClr val="windowText" lastClr="000000"/>
                </a:solidFill>
              </a:ln>
              <a:solidFill>
                <a:prstClr val="white">
                  <a:lumMod val="95000"/>
                </a:prstClr>
              </a:solidFill>
              <a:cs typeface="B Titr" pitchFamily="2" charset="-78"/>
            </a:endParaRPr>
          </a:p>
        </p:txBody>
      </p:sp>
    </p:spTree>
    <p:extLst>
      <p:ext uri="{BB962C8B-B14F-4D97-AF65-F5344CB8AC3E}">
        <p14:creationId xmlns:p14="http://schemas.microsoft.com/office/powerpoint/2010/main" val="31624777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2" cstate="print">
            <a:extLst>
              <a:ext uri="{28A0092B-C50C-407E-A947-70E740481C1C}">
                <a14:useLocalDpi xmlns:a14="http://schemas.microsoft.com/office/drawing/2010/main" val="0"/>
              </a:ext>
            </a:extLst>
          </a:blip>
          <a:srcRect t="48177" r="32369"/>
          <a:stretch/>
        </p:blipFill>
        <p:spPr>
          <a:xfrm>
            <a:off x="-29240" y="25973"/>
            <a:ext cx="1096039" cy="984724"/>
          </a:xfrm>
          <a:prstGeom prst="rect">
            <a:avLst/>
          </a:prstGeom>
        </p:spPr>
      </p:pic>
      <p:sp>
        <p:nvSpPr>
          <p:cNvPr id="14" name="backgound_panel"/>
          <p:cNvSpPr/>
          <p:nvPr/>
        </p:nvSpPr>
        <p:spPr>
          <a:xfrm>
            <a:off x="76200" y="800100"/>
            <a:ext cx="7086600" cy="3886200"/>
          </a:xfrm>
          <a:prstGeom prst="roundRect">
            <a:avLst/>
          </a:prstGeom>
          <a:solidFill>
            <a:schemeClr val="bg1">
              <a:lumMod val="65000"/>
            </a:schemeClr>
          </a:solidFill>
          <a:ln>
            <a:solidFill>
              <a:schemeClr val="tx1">
                <a:lumMod val="95000"/>
                <a:lumOff val="5000"/>
              </a:schemeClr>
            </a:solidFill>
          </a:ln>
          <a:effectLst>
            <a:reflection blurRad="38100" stA="18000" endPos="55500" dist="50800" dir="5400000" sy="-100000" algn="bl" rotWithShape="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_panel"/>
          <p:cNvSpPr/>
          <p:nvPr/>
        </p:nvSpPr>
        <p:spPr>
          <a:xfrm>
            <a:off x="609600" y="1085851"/>
            <a:ext cx="8382000" cy="3943350"/>
          </a:xfrm>
          <a:prstGeom prst="roundRect">
            <a:avLst/>
          </a:prstGeom>
          <a:solidFill>
            <a:schemeClr val="accent2">
              <a:lumMod val="75000"/>
            </a:schemeClr>
          </a:solidFill>
          <a:ln>
            <a:solidFill>
              <a:schemeClr val="tx1">
                <a:lumMod val="95000"/>
                <a:lumOff val="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638800" y="5137"/>
            <a:ext cx="2218691" cy="2161704"/>
          </a:xfrm>
          <a:prstGeom prst="rect">
            <a:avLst/>
          </a:prstGeom>
        </p:spPr>
      </p:pic>
      <p:sp>
        <p:nvSpPr>
          <p:cNvPr id="27" name="Rectangle 26"/>
          <p:cNvSpPr/>
          <p:nvPr/>
        </p:nvSpPr>
        <p:spPr>
          <a:xfrm>
            <a:off x="1293251" y="96619"/>
            <a:ext cx="4355680" cy="646331"/>
          </a:xfrm>
          <a:prstGeom prst="rect">
            <a:avLst/>
          </a:prstGeom>
        </p:spPr>
        <p:txBody>
          <a:bodyPr wrap="none">
            <a:spAutoFit/>
          </a:bodyPr>
          <a:lstStyle/>
          <a:p>
            <a:pPr algn="ctr"/>
            <a:r>
              <a:rPr lang="fa-IR" sz="3600" dirty="0">
                <a:ln>
                  <a:solidFill>
                    <a:prstClr val="black"/>
                  </a:solidFill>
                </a:ln>
                <a:solidFill>
                  <a:srgbClr val="FF0000"/>
                </a:solidFill>
                <a:cs typeface="B Titr" pitchFamily="2" charset="-78"/>
              </a:rPr>
              <a:t> چرا جامعه ما اينگونه شد؟</a:t>
            </a:r>
            <a:endParaRPr lang="en-US" sz="3600" dirty="0">
              <a:ln>
                <a:solidFill>
                  <a:prstClr val="black"/>
                </a:solidFill>
              </a:ln>
              <a:solidFill>
                <a:srgbClr val="FF0000"/>
              </a:solidFill>
              <a:cs typeface="B Titr" pitchFamily="2" charset="-78"/>
            </a:endParaRPr>
          </a:p>
        </p:txBody>
      </p:sp>
      <p:sp>
        <p:nvSpPr>
          <p:cNvPr id="3" name="Rectangle 2"/>
          <p:cNvSpPr/>
          <p:nvPr/>
        </p:nvSpPr>
        <p:spPr>
          <a:xfrm>
            <a:off x="1293251" y="1575173"/>
            <a:ext cx="7088750" cy="3170099"/>
          </a:xfrm>
          <a:prstGeom prst="rect">
            <a:avLst/>
          </a:prstGeom>
        </p:spPr>
        <p:txBody>
          <a:bodyPr wrap="square">
            <a:spAutoFit/>
          </a:bodyPr>
          <a:lstStyle/>
          <a:p>
            <a:pPr marL="285750" indent="-285750" algn="ctr" rtl="1">
              <a:buSzPct val="200000"/>
              <a:buFont typeface="Wingdings" pitchFamily="2" charset="2"/>
              <a:buChar char="ü"/>
            </a:pPr>
            <a:r>
              <a:rPr lang="fa-IR" sz="2000" b="1" dirty="0">
                <a:ln>
                  <a:solidFill>
                    <a:sysClr val="windowText" lastClr="000000"/>
                  </a:solidFill>
                </a:ln>
                <a:solidFill>
                  <a:srgbClr val="FF0000"/>
                </a:solidFill>
                <a:cs typeface="B Titr" pitchFamily="2" charset="-78"/>
              </a:rPr>
              <a:t>حذف نظارت‏ها</a:t>
            </a:r>
            <a:endParaRPr lang="en-US" sz="2000" dirty="0">
              <a:ln>
                <a:solidFill>
                  <a:sysClr val="windowText" lastClr="000000"/>
                </a:solidFill>
              </a:ln>
              <a:solidFill>
                <a:srgbClr val="FF0000"/>
              </a:solidFill>
              <a:cs typeface="B Titr" pitchFamily="2" charset="-78"/>
            </a:endParaRPr>
          </a:p>
          <a:p>
            <a:pPr algn="justLow" rtl="1"/>
            <a:r>
              <a:rPr lang="fa-IR" sz="2000" dirty="0">
                <a:solidFill>
                  <a:prstClr val="black"/>
                </a:solidFill>
                <a:cs typeface="B Badr" pitchFamily="2" charset="-78"/>
              </a:rPr>
              <a:t>خيلى پيش‏تر دوستى‏ها با ملاقات‏هاى حضورى بود و انجام ملاقات دور از نظر ديگران بسيار مشكل بود، بعدها تلفن آمد.</a:t>
            </a:r>
          </a:p>
          <a:p>
            <a:pPr algn="justLow" rtl="1"/>
            <a:r>
              <a:rPr lang="fa-IR" sz="2000" dirty="0">
                <a:solidFill>
                  <a:prstClr val="black"/>
                </a:solidFill>
                <a:cs typeface="B Badr" pitchFamily="2" charset="-78"/>
              </a:rPr>
              <a:t>كار كمى آسان‏تر شد اما باز هم در هر خانه يك تلفن بود و هر كسى از اعضاى خانه ممكن بود گوشى تلفن را بردارد و يا ديگر اعضاى خانواده در كنار گوشى نشسته باشند و صداى شخص را بشنوند. بعدها تلفن همراه آمد كه شخصى بود، كسى به جاى ديگرى گوشى را بر نمى‏داشت و در هر كوچه، خيابان و مكان خلوتى ارتباط برقرار مى‏شد، پيامك هم راه اندازى شد. ديگر سر كلاس و محل كار هم مى‏شد ارتباط برقرار كرد.</a:t>
            </a:r>
            <a:endParaRPr lang="en-US" sz="2000" dirty="0">
              <a:solidFill>
                <a:prstClr val="black"/>
              </a:solidFill>
              <a:cs typeface="B Badr" pitchFamily="2" charset="-78"/>
            </a:endParaRPr>
          </a:p>
          <a:p>
            <a:pPr algn="justLow" rtl="1"/>
            <a:r>
              <a:rPr lang="fa-IR" sz="2000" dirty="0">
                <a:solidFill>
                  <a:prstClr val="black"/>
                </a:solidFill>
                <a:cs typeface="B Badr" pitchFamily="2" charset="-78"/>
              </a:rPr>
              <a:t>شايد بتوانيد پيام‏ها و مكالمات شخصى را از گوشى همراه به دست آوريد اما ايمل او را چگونه مى‏خواهيد كنترل كنيد؟!</a:t>
            </a:r>
            <a:endParaRPr lang="en-US" sz="2000" dirty="0">
              <a:solidFill>
                <a:prstClr val="black"/>
              </a:solidFill>
              <a:cs typeface="B Badr" pitchFamily="2" charset="-78"/>
            </a:endParaRPr>
          </a:p>
        </p:txBody>
      </p:sp>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36622" y="4476750"/>
            <a:ext cx="858347" cy="682386"/>
          </a:xfrm>
          <a:prstGeom prst="rect">
            <a:avLst/>
          </a:prstGeom>
        </p:spPr>
      </p:pic>
      <p:sp>
        <p:nvSpPr>
          <p:cNvPr id="18" name="TextBox 17"/>
          <p:cNvSpPr txBox="1"/>
          <p:nvPr/>
        </p:nvSpPr>
        <p:spPr>
          <a:xfrm>
            <a:off x="8382000" y="4564618"/>
            <a:ext cx="609600" cy="369332"/>
          </a:xfrm>
          <a:prstGeom prst="rect">
            <a:avLst/>
          </a:prstGeom>
          <a:noFill/>
        </p:spPr>
        <p:txBody>
          <a:bodyPr wrap="square" rtlCol="0">
            <a:spAutoFit/>
          </a:bodyPr>
          <a:lstStyle/>
          <a:p>
            <a:fld id="{D81BCC4D-E9F3-467D-9842-464F8BE9B665}" type="slidenum">
              <a:rPr lang="fa-IR" smtClean="0">
                <a:solidFill>
                  <a:prstClr val="black"/>
                </a:solidFill>
                <a:cs typeface="B Titr" pitchFamily="2" charset="-78"/>
              </a:rPr>
              <a:pPr/>
              <a:t>112</a:t>
            </a:fld>
            <a:endParaRPr lang="en-US" dirty="0">
              <a:solidFill>
                <a:prstClr val="black"/>
              </a:solidFill>
              <a:cs typeface="B Titr" pitchFamily="2" charset="-78"/>
            </a:endParaRPr>
          </a:p>
        </p:txBody>
      </p:sp>
      <p:pic>
        <p:nvPicPr>
          <p:cNvPr id="25" name="Picture 24" descr="166.gif">
            <a:hlinkClick r:id="rId5" action="ppaction://hlinksldjump"/>
          </p:cNvPr>
          <p:cNvPicPr>
            <a:picLocks noChangeAspect="1"/>
          </p:cNvPicPr>
          <p:nvPr/>
        </p:nvPicPr>
        <p:blipFill>
          <a:blip r:embed="rId6" cstate="print"/>
          <a:srcRect b="83334"/>
          <a:stretch>
            <a:fillRect/>
          </a:stretch>
        </p:blipFill>
        <p:spPr>
          <a:xfrm>
            <a:off x="7273794" y="112879"/>
            <a:ext cx="1813056" cy="687221"/>
          </a:xfrm>
          <a:prstGeom prst="rect">
            <a:avLst/>
          </a:prstGeom>
        </p:spPr>
      </p:pic>
      <p:sp>
        <p:nvSpPr>
          <p:cNvPr id="28" name="TextBox 27">
            <a:hlinkClick r:id="rId5" action="ppaction://hlinksldjump"/>
          </p:cNvPr>
          <p:cNvSpPr txBox="1"/>
          <p:nvPr/>
        </p:nvSpPr>
        <p:spPr>
          <a:xfrm>
            <a:off x="7810500" y="247650"/>
            <a:ext cx="752129" cy="338554"/>
          </a:xfrm>
          <a:prstGeom prst="rect">
            <a:avLst/>
          </a:prstGeom>
          <a:noFill/>
        </p:spPr>
        <p:txBody>
          <a:bodyPr wrap="none" rtlCol="0">
            <a:spAutoFit/>
          </a:bodyPr>
          <a:lstStyle/>
          <a:p>
            <a:r>
              <a:rPr lang="fa-IR" sz="1600" dirty="0">
                <a:solidFill>
                  <a:prstClr val="black"/>
                </a:solidFill>
                <a:cs typeface="B Titr" pitchFamily="2" charset="-78"/>
              </a:rPr>
              <a:t>بازگشت</a:t>
            </a:r>
            <a:endParaRPr lang="en-US" sz="1600" dirty="0">
              <a:solidFill>
                <a:prstClr val="black"/>
              </a:solidFill>
              <a:cs typeface="B Titr" pitchFamily="2" charset="-78"/>
            </a:endParaRPr>
          </a:p>
        </p:txBody>
      </p:sp>
      <p:sp>
        <p:nvSpPr>
          <p:cNvPr id="29" name="small_button2">
            <a:hlinkClick r:id="rId7" action="ppaction://hlinksldjump"/>
          </p:cNvPr>
          <p:cNvSpPr/>
          <p:nvPr/>
        </p:nvSpPr>
        <p:spPr>
          <a:xfrm>
            <a:off x="457200" y="3257551"/>
            <a:ext cx="609600" cy="420896"/>
          </a:xfrm>
          <a:prstGeom prst="roundRect">
            <a:avLst/>
          </a:prstGeom>
          <a:solidFill>
            <a:schemeClr val="accent2">
              <a:lumMod val="75000"/>
            </a:schemeClr>
          </a:solidFill>
          <a:ln>
            <a:solidFill>
              <a:schemeClr val="accent2">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3200" dirty="0">
                <a:ln>
                  <a:solidFill>
                    <a:sysClr val="windowText" lastClr="000000"/>
                  </a:solidFill>
                </a:ln>
                <a:solidFill>
                  <a:prstClr val="white">
                    <a:lumMod val="95000"/>
                  </a:prstClr>
                </a:solidFill>
                <a:cs typeface="B Titr" pitchFamily="2" charset="-78"/>
              </a:rPr>
              <a:t>6</a:t>
            </a:r>
            <a:endParaRPr lang="en-US" sz="3200" dirty="0">
              <a:ln>
                <a:solidFill>
                  <a:sysClr val="windowText" lastClr="000000"/>
                </a:solidFill>
              </a:ln>
              <a:solidFill>
                <a:prstClr val="white">
                  <a:lumMod val="95000"/>
                </a:prstClr>
              </a:solidFill>
              <a:cs typeface="B Titr" pitchFamily="2" charset="-78"/>
            </a:endParaRPr>
          </a:p>
        </p:txBody>
      </p:sp>
      <p:sp>
        <p:nvSpPr>
          <p:cNvPr id="30" name="small_button1">
            <a:hlinkClick r:id="rId8" action="ppaction://hlinksldjump"/>
          </p:cNvPr>
          <p:cNvSpPr/>
          <p:nvPr/>
        </p:nvSpPr>
        <p:spPr>
          <a:xfrm>
            <a:off x="457200" y="2800351"/>
            <a:ext cx="609600" cy="420896"/>
          </a:xfrm>
          <a:prstGeom prst="roundRect">
            <a:avLst/>
          </a:prstGeom>
          <a:solidFill>
            <a:schemeClr val="bg1">
              <a:lumMod val="75000"/>
            </a:schemeClr>
          </a:solidFill>
          <a:ln>
            <a:solidFill>
              <a:schemeClr val="accent5">
                <a:lumMod val="60000"/>
                <a:lumOff val="40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3200" dirty="0">
                <a:ln>
                  <a:solidFill>
                    <a:sysClr val="windowText" lastClr="000000"/>
                  </a:solidFill>
                </a:ln>
                <a:solidFill>
                  <a:prstClr val="white">
                    <a:lumMod val="95000"/>
                  </a:prstClr>
                </a:solidFill>
                <a:cs typeface="B Titr" pitchFamily="2" charset="-78"/>
              </a:rPr>
              <a:t>5</a:t>
            </a:r>
            <a:endParaRPr lang="en-US" sz="3200" dirty="0">
              <a:ln>
                <a:solidFill>
                  <a:sysClr val="windowText" lastClr="000000"/>
                </a:solidFill>
              </a:ln>
              <a:solidFill>
                <a:prstClr val="white">
                  <a:lumMod val="95000"/>
                </a:prstClr>
              </a:solidFill>
              <a:cs typeface="B Titr" pitchFamily="2" charset="-78"/>
            </a:endParaRPr>
          </a:p>
        </p:txBody>
      </p:sp>
      <p:sp>
        <p:nvSpPr>
          <p:cNvPr id="31" name="small_button4">
            <a:hlinkClick r:id="rId9" action="ppaction://hlinksldjump"/>
          </p:cNvPr>
          <p:cNvSpPr/>
          <p:nvPr/>
        </p:nvSpPr>
        <p:spPr>
          <a:xfrm>
            <a:off x="458912" y="2343151"/>
            <a:ext cx="609600" cy="420896"/>
          </a:xfrm>
          <a:prstGeom prst="roundRect">
            <a:avLst/>
          </a:prstGeom>
          <a:solidFill>
            <a:schemeClr val="bg1">
              <a:lumMod val="75000"/>
            </a:schemeClr>
          </a:solidFill>
          <a:ln>
            <a:solidFill>
              <a:schemeClr val="tx1">
                <a:lumMod val="65000"/>
                <a:lumOff val="3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3200" dirty="0">
                <a:ln>
                  <a:solidFill>
                    <a:sysClr val="windowText" lastClr="000000"/>
                  </a:solidFill>
                </a:ln>
                <a:solidFill>
                  <a:prstClr val="white">
                    <a:lumMod val="95000"/>
                  </a:prstClr>
                </a:solidFill>
                <a:cs typeface="B Titr" pitchFamily="2" charset="-78"/>
              </a:rPr>
              <a:t>4</a:t>
            </a:r>
            <a:endParaRPr lang="en-US" sz="3200" dirty="0">
              <a:ln>
                <a:solidFill>
                  <a:sysClr val="windowText" lastClr="000000"/>
                </a:solidFill>
              </a:ln>
              <a:solidFill>
                <a:prstClr val="white">
                  <a:lumMod val="95000"/>
                </a:prstClr>
              </a:solidFill>
              <a:cs typeface="B Titr" pitchFamily="2" charset="-78"/>
            </a:endParaRPr>
          </a:p>
        </p:txBody>
      </p:sp>
      <p:sp>
        <p:nvSpPr>
          <p:cNvPr id="32" name="small_button3">
            <a:hlinkClick r:id="rId10" action="ppaction://hlinksldjump"/>
          </p:cNvPr>
          <p:cNvSpPr/>
          <p:nvPr/>
        </p:nvSpPr>
        <p:spPr>
          <a:xfrm>
            <a:off x="458912" y="1885951"/>
            <a:ext cx="609600" cy="420896"/>
          </a:xfrm>
          <a:prstGeom prst="roundRect">
            <a:avLst/>
          </a:prstGeom>
          <a:solidFill>
            <a:schemeClr val="bg1">
              <a:lumMod val="75000"/>
            </a:schemeClr>
          </a:solidFill>
          <a:ln>
            <a:solidFill>
              <a:schemeClr val="accent1">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3</a:t>
            </a:r>
            <a:endParaRPr lang="en-US" sz="2800" dirty="0">
              <a:ln>
                <a:solidFill>
                  <a:sysClr val="windowText" lastClr="000000"/>
                </a:solidFill>
              </a:ln>
              <a:solidFill>
                <a:prstClr val="white">
                  <a:lumMod val="95000"/>
                </a:prstClr>
              </a:solidFill>
              <a:cs typeface="B Titr" pitchFamily="2" charset="-78"/>
            </a:endParaRPr>
          </a:p>
        </p:txBody>
      </p:sp>
      <p:sp>
        <p:nvSpPr>
          <p:cNvPr id="33" name="small_button2">
            <a:hlinkClick r:id="rId11" action="ppaction://hlinksldjump"/>
          </p:cNvPr>
          <p:cNvSpPr/>
          <p:nvPr/>
        </p:nvSpPr>
        <p:spPr>
          <a:xfrm>
            <a:off x="457200" y="1428751"/>
            <a:ext cx="609600" cy="420896"/>
          </a:xfrm>
          <a:prstGeom prst="roundRect">
            <a:avLst/>
          </a:prstGeom>
          <a:solidFill>
            <a:schemeClr val="bg1">
              <a:lumMod val="75000"/>
            </a:schemeClr>
          </a:solidFill>
          <a:ln>
            <a:solidFill>
              <a:schemeClr val="accent4">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2</a:t>
            </a:r>
            <a:endParaRPr lang="en-US" sz="2800" dirty="0">
              <a:ln>
                <a:solidFill>
                  <a:sysClr val="windowText" lastClr="000000"/>
                </a:solidFill>
              </a:ln>
              <a:solidFill>
                <a:prstClr val="white">
                  <a:lumMod val="95000"/>
                </a:prstClr>
              </a:solidFill>
              <a:cs typeface="B Titr" pitchFamily="2" charset="-78"/>
            </a:endParaRPr>
          </a:p>
        </p:txBody>
      </p:sp>
      <p:sp>
        <p:nvSpPr>
          <p:cNvPr id="38" name="small_button1">
            <a:hlinkClick r:id="rId12" action="ppaction://hlinksldjump"/>
          </p:cNvPr>
          <p:cNvSpPr/>
          <p:nvPr/>
        </p:nvSpPr>
        <p:spPr>
          <a:xfrm>
            <a:off x="458912" y="971551"/>
            <a:ext cx="609600" cy="420896"/>
          </a:xfrm>
          <a:prstGeom prst="roundRect">
            <a:avLst/>
          </a:prstGeom>
          <a:solidFill>
            <a:schemeClr val="bg1">
              <a:lumMod val="75000"/>
            </a:schemeClr>
          </a:solidFill>
          <a:ln>
            <a:solidFill>
              <a:schemeClr val="accent6">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1</a:t>
            </a:r>
            <a:endParaRPr lang="en-US" sz="2800" dirty="0">
              <a:ln>
                <a:solidFill>
                  <a:sysClr val="windowText" lastClr="000000"/>
                </a:solidFill>
              </a:ln>
              <a:solidFill>
                <a:prstClr val="white">
                  <a:lumMod val="95000"/>
                </a:prstClr>
              </a:solidFill>
              <a:cs typeface="B Titr" pitchFamily="2" charset="-78"/>
            </a:endParaRPr>
          </a:p>
        </p:txBody>
      </p:sp>
    </p:spTree>
    <p:extLst>
      <p:ext uri="{BB962C8B-B14F-4D97-AF65-F5344CB8AC3E}">
        <p14:creationId xmlns:p14="http://schemas.microsoft.com/office/powerpoint/2010/main" val="21230142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a:solidFill>
                  <a:schemeClr val="tx1"/>
                </a:solidFill>
              </a:rPr>
              <a:t>فردگرایی و منفعت شخصی</a:t>
            </a:r>
          </a:p>
        </p:txBody>
      </p:sp>
      <p:sp>
        <p:nvSpPr>
          <p:cNvPr id="3" name="Content Placeholder 2"/>
          <p:cNvSpPr>
            <a:spLocks noGrp="1"/>
          </p:cNvSpPr>
          <p:nvPr>
            <p:ph idx="1"/>
          </p:nvPr>
        </p:nvSpPr>
        <p:spPr/>
        <p:txBody>
          <a:bodyPr>
            <a:normAutofit/>
          </a:bodyPr>
          <a:lstStyle/>
          <a:p>
            <a:pPr algn="just" rtl="1">
              <a:buNone/>
            </a:pPr>
            <a:r>
              <a:rPr lang="fa-IR" sz="1800" dirty="0">
                <a:cs typeface="B Mitra" pitchFamily="2" charset="-78"/>
              </a:rPr>
              <a:t>بسیاری از افراد جامعه ما فقط به فکر منافع شخصی خود هستند و ضرر دیگران برایشان مهم نیست؛ سعی میکند ماشینش را طوری پارک کند که با یک فرمان ماشینش را بیرون بیاورد و برایش مهم نیست که جای پارک برای یک ماشین دیگر باشد. کتاب خطی را به بیگانه میفروشد و مهم برایش سود شخصی است، کشور هر ضرری کرد مهم نیست و...</a:t>
            </a:r>
          </a:p>
          <a:p>
            <a:pPr algn="just" rtl="1">
              <a:buNone/>
            </a:pPr>
            <a:r>
              <a:rPr lang="fa-IR" sz="1800" dirty="0">
                <a:cs typeface="B Mitra" pitchFamily="2" charset="-78"/>
              </a:rPr>
              <a:t> آنها فکر میکنند: من به هدفم برسم دیگران هر بلایی سر دیگران آمد مهم نیست!</a:t>
            </a:r>
          </a:p>
          <a:p>
            <a:pPr algn="just" rtl="1">
              <a:buNone/>
            </a:pPr>
            <a:r>
              <a:rPr lang="fa-IR" sz="1800" dirty="0">
                <a:cs typeface="B Mitra" pitchFamily="2" charset="-78"/>
              </a:rPr>
              <a:t>این فرهنگی که در خانواده های ما وجود دارد به دختران هم سرایت کرده و باعث رقابت منفی شده است؛ دختر برای اینکه خودش ازدواج کند، انواع کارهای نامتعارف مثل آرایش های غلیظ، بگو بخندهای رکیک، بد جلوه دادن دیگران و... انجام میدهد تا پسری را جذب خود کند. پسرها هم به جای خواستگاری و اقدام از طریق خانواده، خودشان دخترها را ورانداز میکنند و بجای تامین نیاز جنسی از طریق ازدواج نیازشان را در بازار آزاد تامین میکنند!</a:t>
            </a:r>
          </a:p>
          <a:p>
            <a:pPr algn="just" rtl="1">
              <a:buNone/>
            </a:pPr>
            <a:r>
              <a:rPr lang="fa-IR" sz="1800" dirty="0">
                <a:cs typeface="B Mitra" pitchFamily="2" charset="-78"/>
              </a:rPr>
              <a:t>عملکرد بد برخی زنان، شان و جایگاه زن را در جامعه پایین آورده و کار را برای دیگران مشکل تر میکند.</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mall_button3">
            <a:hlinkClick r:id="rId2" action="ppaction://hlinksldjump"/>
          </p:cNvPr>
          <p:cNvSpPr/>
          <p:nvPr/>
        </p:nvSpPr>
        <p:spPr>
          <a:xfrm>
            <a:off x="2133600" y="1371600"/>
            <a:ext cx="1676400" cy="971550"/>
          </a:xfrm>
          <a:prstGeom prst="roundRect">
            <a:avLst/>
          </a:prstGeom>
          <a:solidFill>
            <a:schemeClr val="accent1">
              <a:lumMod val="75000"/>
            </a:schemeClr>
          </a:solidFill>
          <a:ln>
            <a:solidFill>
              <a:schemeClr val="accent1">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3200" dirty="0">
                <a:solidFill>
                  <a:schemeClr val="tx1">
                    <a:lumMod val="95000"/>
                    <a:lumOff val="5000"/>
                  </a:schemeClr>
                </a:solidFill>
                <a:cs typeface="B Titr" pitchFamily="2" charset="-78"/>
              </a:rPr>
              <a:t>فصل سوم</a:t>
            </a:r>
            <a:endParaRPr lang="en-US" sz="3200" dirty="0">
              <a:solidFill>
                <a:schemeClr val="tx1">
                  <a:lumMod val="95000"/>
                  <a:lumOff val="5000"/>
                </a:schemeClr>
              </a:solidFill>
              <a:cs typeface="B Titr" pitchFamily="2" charset="-78"/>
            </a:endParaRPr>
          </a:p>
        </p:txBody>
      </p:sp>
      <p:sp>
        <p:nvSpPr>
          <p:cNvPr id="10" name="small_button5" hidden="1"/>
          <p:cNvSpPr/>
          <p:nvPr/>
        </p:nvSpPr>
        <p:spPr>
          <a:xfrm>
            <a:off x="290316" y="3255661"/>
            <a:ext cx="1371600" cy="971550"/>
          </a:xfrm>
          <a:prstGeom prst="roundRect">
            <a:avLst/>
          </a:prstGeom>
          <a:solidFill>
            <a:schemeClr val="tx1">
              <a:lumMod val="85000"/>
              <a:lumOff val="15000"/>
            </a:schemeClr>
          </a:solidFill>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mall_button6" hidden="1"/>
          <p:cNvSpPr/>
          <p:nvPr/>
        </p:nvSpPr>
        <p:spPr>
          <a:xfrm>
            <a:off x="2057400" y="3255661"/>
            <a:ext cx="1371600" cy="971550"/>
          </a:xfrm>
          <a:prstGeom prst="roundRect">
            <a:avLst/>
          </a:prstGeom>
          <a:solidFill>
            <a:schemeClr val="accent4">
              <a:lumMod val="75000"/>
            </a:schemeClr>
          </a:solidFill>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big_button5" hidden="1"/>
          <p:cNvSpPr/>
          <p:nvPr/>
        </p:nvSpPr>
        <p:spPr>
          <a:xfrm>
            <a:off x="4343400" y="457200"/>
            <a:ext cx="4572000" cy="4171950"/>
          </a:xfrm>
          <a:prstGeom prst="roundRect">
            <a:avLst/>
          </a:prstGeom>
          <a:solidFill>
            <a:schemeClr val="tx1">
              <a:lumMod val="85000"/>
              <a:lumOff val="1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big_button6" hidden="1"/>
          <p:cNvSpPr/>
          <p:nvPr/>
        </p:nvSpPr>
        <p:spPr>
          <a:xfrm>
            <a:off x="4343400" y="457200"/>
            <a:ext cx="4572000" cy="4171950"/>
          </a:xfrm>
          <a:prstGeom prst="roundRect">
            <a:avLst/>
          </a:prstGeom>
          <a:solidFill>
            <a:schemeClr val="accent4">
              <a:lumMod val="75000"/>
            </a:schemeClr>
          </a:solidFill>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hidden="1"/>
          <p:cNvSpPr txBox="1"/>
          <p:nvPr/>
        </p:nvSpPr>
        <p:spPr>
          <a:xfrm>
            <a:off x="9601200" y="848452"/>
            <a:ext cx="3581400" cy="4524315"/>
          </a:xfrm>
          <a:prstGeom prst="rect">
            <a:avLst/>
          </a:prstGeom>
          <a:noFill/>
        </p:spPr>
        <p:txBody>
          <a:bodyPr wrap="square" rtlCol="0">
            <a:spAutoFit/>
          </a:bodyPr>
          <a:lstStyle/>
          <a:p>
            <a:r>
              <a:rPr lang="en-US" sz="2400" dirty="0">
                <a:solidFill>
                  <a:schemeClr val="bg1">
                    <a:lumMod val="95000"/>
                  </a:schemeClr>
                </a:solidFill>
              </a:rPr>
              <a:t>A content placeholder.  Use for text, graphics, tables and graphs.  You can change this text or delete it.</a:t>
            </a:r>
          </a:p>
          <a:p>
            <a:endParaRPr lang="en-US" sz="2400" dirty="0">
              <a:solidFill>
                <a:schemeClr val="bg1">
                  <a:lumMod val="95000"/>
                </a:schemeClr>
              </a:solidFill>
            </a:endParaRPr>
          </a:p>
          <a:p>
            <a:pPr lvl="1"/>
            <a:r>
              <a:rPr lang="en-US" sz="2400" dirty="0">
                <a:solidFill>
                  <a:schemeClr val="bg1">
                    <a:lumMod val="95000"/>
                  </a:schemeClr>
                </a:solidFill>
              </a:rPr>
              <a:t>Here is a placeholder for more text.  You may delete this text</a:t>
            </a:r>
          </a:p>
          <a:p>
            <a:pPr lvl="1"/>
            <a:r>
              <a:rPr lang="en-US" sz="2400" dirty="0">
                <a:solidFill>
                  <a:schemeClr val="bg1">
                    <a:lumMod val="95000"/>
                  </a:schemeClr>
                </a:solidFill>
              </a:rPr>
              <a:t>Here is a placeholder for more text.  You may delete this text</a:t>
            </a:r>
          </a:p>
        </p:txBody>
      </p:sp>
      <p:sp>
        <p:nvSpPr>
          <p:cNvPr id="20" name="big_button4"/>
          <p:cNvSpPr/>
          <p:nvPr/>
        </p:nvSpPr>
        <p:spPr>
          <a:xfrm>
            <a:off x="4191000" y="285750"/>
            <a:ext cx="4572000" cy="4171950"/>
          </a:xfrm>
          <a:prstGeom prst="roundRect">
            <a:avLst/>
          </a:prstGeom>
          <a:solidFill>
            <a:schemeClr val="accent1">
              <a:lumMod val="75000"/>
            </a:schemeClr>
          </a:solidFill>
          <a:ln>
            <a:solidFill>
              <a:schemeClr val="tx1">
                <a:lumMod val="95000"/>
                <a:lumOff val="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89852" y="2466436"/>
            <a:ext cx="1570977" cy="2461062"/>
          </a:xfrm>
          <a:prstGeom prst="rect">
            <a:avLst/>
          </a:prstGeom>
        </p:spPr>
      </p:pic>
      <p:sp>
        <p:nvSpPr>
          <p:cNvPr id="28" name="small_button1">
            <a:hlinkClick r:id="rId4" action="ppaction://hlinksldjump"/>
          </p:cNvPr>
          <p:cNvSpPr/>
          <p:nvPr/>
        </p:nvSpPr>
        <p:spPr>
          <a:xfrm>
            <a:off x="2133600" y="323850"/>
            <a:ext cx="1676400" cy="971550"/>
          </a:xfrm>
          <a:prstGeom prst="roundRect">
            <a:avLst/>
          </a:prstGeom>
          <a:solidFill>
            <a:schemeClr val="bg1">
              <a:lumMod val="75000"/>
            </a:schemeClr>
          </a:solidFill>
          <a:ln>
            <a:solidFill>
              <a:schemeClr val="accent6">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3200" dirty="0">
                <a:solidFill>
                  <a:prstClr val="black">
                    <a:lumMod val="95000"/>
                    <a:lumOff val="5000"/>
                  </a:prstClr>
                </a:solidFill>
                <a:cs typeface="B Titr" pitchFamily="2" charset="-78"/>
              </a:rPr>
              <a:t>فصل اول</a:t>
            </a:r>
            <a:endParaRPr lang="en-US" sz="3200" dirty="0">
              <a:solidFill>
                <a:prstClr val="black">
                  <a:lumMod val="95000"/>
                  <a:lumOff val="5000"/>
                </a:prstClr>
              </a:solidFill>
              <a:cs typeface="B Titr" pitchFamily="2" charset="-78"/>
            </a:endParaRPr>
          </a:p>
        </p:txBody>
      </p:sp>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36622" y="4476750"/>
            <a:ext cx="858347" cy="682386"/>
          </a:xfrm>
          <a:prstGeom prst="rect">
            <a:avLst/>
          </a:prstGeom>
        </p:spPr>
      </p:pic>
      <p:sp>
        <p:nvSpPr>
          <p:cNvPr id="24" name="TextBox 23"/>
          <p:cNvSpPr txBox="1"/>
          <p:nvPr/>
        </p:nvSpPr>
        <p:spPr>
          <a:xfrm>
            <a:off x="8458200" y="4564618"/>
            <a:ext cx="609600" cy="369332"/>
          </a:xfrm>
          <a:prstGeom prst="rect">
            <a:avLst/>
          </a:prstGeom>
          <a:noFill/>
        </p:spPr>
        <p:txBody>
          <a:bodyPr wrap="square" rtlCol="0">
            <a:spAutoFit/>
          </a:bodyPr>
          <a:lstStyle/>
          <a:p>
            <a:fld id="{D81BCC4D-E9F3-467D-9842-464F8BE9B665}" type="slidenum">
              <a:rPr lang="fa-IR" smtClean="0">
                <a:cs typeface="B Titr" pitchFamily="2" charset="-78"/>
              </a:rPr>
              <a:pPr/>
              <a:t>114</a:t>
            </a:fld>
            <a:endParaRPr lang="en-US" dirty="0">
              <a:cs typeface="B Titr" pitchFamily="2" charset="-78"/>
            </a:endParaRPr>
          </a:p>
        </p:txBody>
      </p:sp>
      <p:sp>
        <p:nvSpPr>
          <p:cNvPr id="43" name="small_button2">
            <a:hlinkClick r:id="rId6" action="ppaction://hlinksldjump"/>
          </p:cNvPr>
          <p:cNvSpPr/>
          <p:nvPr/>
        </p:nvSpPr>
        <p:spPr>
          <a:xfrm>
            <a:off x="381000" y="323850"/>
            <a:ext cx="1676400" cy="971550"/>
          </a:xfrm>
          <a:prstGeom prst="roundRect">
            <a:avLst/>
          </a:prstGeom>
          <a:solidFill>
            <a:schemeClr val="bg1">
              <a:lumMod val="75000"/>
            </a:schemeClr>
          </a:solidFill>
          <a:ln>
            <a:solidFill>
              <a:schemeClr val="accent4">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3200" dirty="0">
                <a:solidFill>
                  <a:schemeClr val="tx1">
                    <a:lumMod val="95000"/>
                    <a:lumOff val="5000"/>
                  </a:schemeClr>
                </a:solidFill>
                <a:cs typeface="B Titr" pitchFamily="2" charset="-78"/>
              </a:rPr>
              <a:t>فصل دوم</a:t>
            </a:r>
            <a:endParaRPr lang="en-US" sz="3200" dirty="0">
              <a:solidFill>
                <a:schemeClr val="tx1">
                  <a:lumMod val="95000"/>
                  <a:lumOff val="5000"/>
                </a:schemeClr>
              </a:solidFill>
              <a:cs typeface="B Titr" pitchFamily="2" charset="-78"/>
            </a:endParaRPr>
          </a:p>
        </p:txBody>
      </p:sp>
      <p:sp>
        <p:nvSpPr>
          <p:cNvPr id="30" name="Rectangle 29"/>
          <p:cNvSpPr/>
          <p:nvPr/>
        </p:nvSpPr>
        <p:spPr>
          <a:xfrm>
            <a:off x="4264767" y="209550"/>
            <a:ext cx="4440639" cy="2554545"/>
          </a:xfrm>
          <a:prstGeom prst="rect">
            <a:avLst/>
          </a:prstGeom>
        </p:spPr>
        <p:txBody>
          <a:bodyPr wrap="none">
            <a:spAutoFit/>
          </a:bodyPr>
          <a:lstStyle/>
          <a:p>
            <a:pPr algn="ctr"/>
            <a:endParaRPr lang="fa-IR" sz="4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cs typeface="B Titr" pitchFamily="2" charset="-78"/>
            </a:endParaRPr>
          </a:p>
          <a:p>
            <a:pPr algn="ctr"/>
            <a:r>
              <a:rPr lang="fa-IR" sz="4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cs typeface="B Titr" pitchFamily="2" charset="-78"/>
              </a:rPr>
              <a:t>پدر و مادرها </a:t>
            </a:r>
          </a:p>
          <a:p>
            <a:pPr algn="ctr"/>
            <a:endParaRPr lang="fa-IR" sz="4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cs typeface="B Titr" pitchFamily="2" charset="-78"/>
            </a:endParaRPr>
          </a:p>
          <a:p>
            <a:r>
              <a:rPr lang="fa-IR" sz="4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cs typeface="B Titr" pitchFamily="2" charset="-78"/>
              </a:rPr>
              <a:t>چه كار مى‏توانند بكنند؟</a:t>
            </a:r>
            <a:endParaRPr lang="en-US" sz="4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cs typeface="B Titr" pitchFamily="2" charset="-78"/>
            </a:endParaRPr>
          </a:p>
        </p:txBody>
      </p:sp>
      <p:pic>
        <p:nvPicPr>
          <p:cNvPr id="33" name="Picture 32" descr="166.gif">
            <a:hlinkClick r:id="rId7" action="ppaction://hlinksldjump"/>
          </p:cNvPr>
          <p:cNvPicPr>
            <a:picLocks noChangeAspect="1"/>
          </p:cNvPicPr>
          <p:nvPr/>
        </p:nvPicPr>
        <p:blipFill>
          <a:blip r:embed="rId8" cstate="print"/>
          <a:srcRect b="83334"/>
          <a:stretch>
            <a:fillRect/>
          </a:stretch>
        </p:blipFill>
        <p:spPr>
          <a:xfrm>
            <a:off x="1082544" y="4466476"/>
            <a:ext cx="1813056" cy="687221"/>
          </a:xfrm>
          <a:prstGeom prst="rect">
            <a:avLst/>
          </a:prstGeom>
        </p:spPr>
      </p:pic>
      <p:sp>
        <p:nvSpPr>
          <p:cNvPr id="35" name="TextBox 34">
            <a:hlinkClick r:id="rId7" action="ppaction://hlinksldjump"/>
          </p:cNvPr>
          <p:cNvSpPr txBox="1"/>
          <p:nvPr/>
        </p:nvSpPr>
        <p:spPr>
          <a:xfrm>
            <a:off x="1282569" y="4641646"/>
            <a:ext cx="1401346" cy="261610"/>
          </a:xfrm>
          <a:prstGeom prst="rect">
            <a:avLst/>
          </a:prstGeom>
          <a:noFill/>
        </p:spPr>
        <p:txBody>
          <a:bodyPr wrap="none" rtlCol="0">
            <a:spAutoFit/>
          </a:bodyPr>
          <a:lstStyle/>
          <a:p>
            <a:r>
              <a:rPr lang="fa-IR" sz="1100" dirty="0">
                <a:solidFill>
                  <a:prstClr val="black"/>
                </a:solidFill>
                <a:cs typeface="B Titr" pitchFamily="2" charset="-78"/>
              </a:rPr>
              <a:t>فهرست مطالب بخش اول</a:t>
            </a:r>
            <a:endParaRPr lang="en-US" sz="1100" dirty="0">
              <a:solidFill>
                <a:prstClr val="black"/>
              </a:solidFill>
              <a:cs typeface="B Titr" pitchFamily="2" charset="-78"/>
            </a:endParaRPr>
          </a:p>
        </p:txBody>
      </p:sp>
      <p:pic>
        <p:nvPicPr>
          <p:cNvPr id="17" name="Picture 16" descr="166.gif">
            <a:hlinkClick r:id="rId9" action="ppaction://hlinksldjump"/>
          </p:cNvPr>
          <p:cNvPicPr>
            <a:picLocks noChangeAspect="1"/>
          </p:cNvPicPr>
          <p:nvPr/>
        </p:nvPicPr>
        <p:blipFill>
          <a:blip r:embed="rId8" cstate="print"/>
          <a:srcRect b="83334"/>
          <a:stretch>
            <a:fillRect/>
          </a:stretch>
        </p:blipFill>
        <p:spPr>
          <a:xfrm>
            <a:off x="5867400" y="4497298"/>
            <a:ext cx="1813056" cy="687221"/>
          </a:xfrm>
          <a:prstGeom prst="rect">
            <a:avLst/>
          </a:prstGeom>
        </p:spPr>
      </p:pic>
      <p:sp>
        <p:nvSpPr>
          <p:cNvPr id="18" name="TextBox 17">
            <a:hlinkClick r:id="rId9" action="ppaction://hlinksldjump"/>
          </p:cNvPr>
          <p:cNvSpPr txBox="1"/>
          <p:nvPr/>
        </p:nvSpPr>
        <p:spPr>
          <a:xfrm>
            <a:off x="6261706" y="4672468"/>
            <a:ext cx="1053494" cy="338554"/>
          </a:xfrm>
          <a:prstGeom prst="rect">
            <a:avLst/>
          </a:prstGeom>
          <a:noFill/>
        </p:spPr>
        <p:txBody>
          <a:bodyPr wrap="none" rtlCol="0">
            <a:spAutoFit/>
          </a:bodyPr>
          <a:lstStyle/>
          <a:p>
            <a:pPr algn="ctr"/>
            <a:r>
              <a:rPr lang="fa-IR" sz="1600" dirty="0">
                <a:ln>
                  <a:solidFill>
                    <a:sysClr val="windowText" lastClr="000000"/>
                  </a:solidFill>
                </a:ln>
                <a:solidFill>
                  <a:srgbClr val="FF0000"/>
                </a:solidFill>
                <a:cs typeface="B Titr" pitchFamily="2" charset="-78"/>
              </a:rPr>
              <a:t>مطالب فصل</a:t>
            </a:r>
            <a:endParaRPr lang="en-US" sz="1600" dirty="0">
              <a:ln>
                <a:solidFill>
                  <a:sysClr val="windowText" lastClr="000000"/>
                </a:solidFill>
              </a:ln>
              <a:solidFill>
                <a:srgbClr val="FF0000"/>
              </a:solidFill>
              <a:cs typeface="B Titr" pitchFamily="2" charset="-78"/>
            </a:endParaRPr>
          </a:p>
        </p:txBody>
      </p:sp>
    </p:spTree>
    <p:extLst>
      <p:ext uri="{BB962C8B-B14F-4D97-AF65-F5344CB8AC3E}">
        <p14:creationId xmlns:p14="http://schemas.microsoft.com/office/powerpoint/2010/main" val="31834891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t="48177" r="32369"/>
          <a:stretch/>
        </p:blipFill>
        <p:spPr>
          <a:xfrm>
            <a:off x="-29240" y="25973"/>
            <a:ext cx="1096039" cy="984724"/>
          </a:xfrm>
          <a:prstGeom prst="rect">
            <a:avLst/>
          </a:prstGeom>
        </p:spPr>
      </p:pic>
      <p:sp>
        <p:nvSpPr>
          <p:cNvPr id="14" name="backgound_panel"/>
          <p:cNvSpPr/>
          <p:nvPr/>
        </p:nvSpPr>
        <p:spPr>
          <a:xfrm>
            <a:off x="76200" y="800100"/>
            <a:ext cx="7086600" cy="3886200"/>
          </a:xfrm>
          <a:prstGeom prst="roundRect">
            <a:avLst/>
          </a:prstGeom>
          <a:solidFill>
            <a:schemeClr val="bg1">
              <a:lumMod val="65000"/>
            </a:schemeClr>
          </a:solidFill>
          <a:ln>
            <a:solidFill>
              <a:schemeClr val="tx1">
                <a:lumMod val="95000"/>
                <a:lumOff val="5000"/>
              </a:schemeClr>
            </a:solidFill>
          </a:ln>
          <a:effectLst>
            <a:reflection blurRad="38100" stA="18000" endPos="55500" dist="50800" dir="5400000" sy="-100000" algn="bl" rotWithShape="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_panel"/>
          <p:cNvSpPr/>
          <p:nvPr/>
        </p:nvSpPr>
        <p:spPr>
          <a:xfrm>
            <a:off x="609600" y="1085851"/>
            <a:ext cx="8382000" cy="3943350"/>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ln>
                <a:solidFill>
                  <a:sysClr val="windowText" lastClr="000000"/>
                </a:solidFill>
              </a:ln>
              <a:solidFill>
                <a:prstClr val="white"/>
              </a:solidFill>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638800" y="-47154"/>
            <a:ext cx="2218691" cy="2161704"/>
          </a:xfrm>
          <a:prstGeom prst="rect">
            <a:avLst/>
          </a:prstGeom>
        </p:spPr>
      </p:pic>
      <p:sp>
        <p:nvSpPr>
          <p:cNvPr id="5" name="Rectangle 4"/>
          <p:cNvSpPr/>
          <p:nvPr/>
        </p:nvSpPr>
        <p:spPr>
          <a:xfrm>
            <a:off x="695218" y="2724150"/>
            <a:ext cx="8143982" cy="769441"/>
          </a:xfrm>
          <a:prstGeom prst="rect">
            <a:avLst/>
          </a:prstGeom>
        </p:spPr>
        <p:txBody>
          <a:bodyPr wrap="square">
            <a:spAutoFit/>
          </a:bodyPr>
          <a:lstStyle/>
          <a:p>
            <a:pPr algn="ctr" rtl="1"/>
            <a:r>
              <a:rPr lang="fa-IR" sz="4400" dirty="0">
                <a:ln>
                  <a:solidFill>
                    <a:prstClr val="black"/>
                  </a:solidFill>
                </a:ln>
                <a:solidFill>
                  <a:srgbClr val="FF0000"/>
                </a:solidFill>
                <a:cs typeface="B Titr" pitchFamily="2" charset="-78"/>
              </a:rPr>
              <a:t>پدر و مادرها چه كار مى‏توانند بكنند؟</a:t>
            </a:r>
            <a:endParaRPr lang="en-US" sz="4400" dirty="0">
              <a:ln>
                <a:solidFill>
                  <a:prstClr val="black"/>
                </a:solidFill>
              </a:ln>
              <a:solidFill>
                <a:srgbClr val="FF0000"/>
              </a:solidFill>
              <a:cs typeface="B Titr" pitchFamily="2" charset="-78"/>
            </a:endParaRP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36622" y="4476750"/>
            <a:ext cx="858347" cy="682386"/>
          </a:xfrm>
          <a:prstGeom prst="rect">
            <a:avLst/>
          </a:prstGeom>
        </p:spPr>
      </p:pic>
      <p:sp>
        <p:nvSpPr>
          <p:cNvPr id="13" name="TextBox 12"/>
          <p:cNvSpPr txBox="1"/>
          <p:nvPr/>
        </p:nvSpPr>
        <p:spPr>
          <a:xfrm>
            <a:off x="8382000" y="4564618"/>
            <a:ext cx="609600" cy="369332"/>
          </a:xfrm>
          <a:prstGeom prst="rect">
            <a:avLst/>
          </a:prstGeom>
          <a:noFill/>
        </p:spPr>
        <p:txBody>
          <a:bodyPr wrap="square" rtlCol="0">
            <a:spAutoFit/>
          </a:bodyPr>
          <a:lstStyle/>
          <a:p>
            <a:fld id="{D81BCC4D-E9F3-467D-9842-464F8BE9B665}" type="slidenum">
              <a:rPr lang="fa-IR" smtClean="0">
                <a:cs typeface="B Titr" pitchFamily="2" charset="-78"/>
              </a:rPr>
              <a:pPr/>
              <a:t>115</a:t>
            </a:fld>
            <a:endParaRPr lang="en-US" dirty="0">
              <a:cs typeface="B Titr" pitchFamily="2" charset="-78"/>
            </a:endParaRPr>
          </a:p>
        </p:txBody>
      </p:sp>
      <p:pic>
        <p:nvPicPr>
          <p:cNvPr id="17" name="Picture 16" descr="166.gif">
            <a:hlinkClick r:id="rId5" action="ppaction://hlinksldjump"/>
          </p:cNvPr>
          <p:cNvPicPr>
            <a:picLocks noChangeAspect="1"/>
          </p:cNvPicPr>
          <p:nvPr/>
        </p:nvPicPr>
        <p:blipFill>
          <a:blip r:embed="rId6" cstate="print"/>
          <a:srcRect b="83334"/>
          <a:stretch>
            <a:fillRect/>
          </a:stretch>
        </p:blipFill>
        <p:spPr>
          <a:xfrm>
            <a:off x="7273794" y="112879"/>
            <a:ext cx="1813056" cy="687221"/>
          </a:xfrm>
          <a:prstGeom prst="rect">
            <a:avLst/>
          </a:prstGeom>
        </p:spPr>
      </p:pic>
      <p:sp>
        <p:nvSpPr>
          <p:cNvPr id="18" name="TextBox 17">
            <a:hlinkClick r:id="rId5" action="ppaction://hlinksldjump"/>
          </p:cNvPr>
          <p:cNvSpPr txBox="1"/>
          <p:nvPr/>
        </p:nvSpPr>
        <p:spPr>
          <a:xfrm>
            <a:off x="7810500" y="247650"/>
            <a:ext cx="752129" cy="338554"/>
          </a:xfrm>
          <a:prstGeom prst="rect">
            <a:avLst/>
          </a:prstGeom>
          <a:noFill/>
        </p:spPr>
        <p:txBody>
          <a:bodyPr wrap="none" rtlCol="0">
            <a:spAutoFit/>
          </a:bodyPr>
          <a:lstStyle/>
          <a:p>
            <a:r>
              <a:rPr lang="fa-IR" sz="1600" dirty="0">
                <a:solidFill>
                  <a:prstClr val="black"/>
                </a:solidFill>
                <a:cs typeface="B Titr" pitchFamily="2" charset="-78"/>
              </a:rPr>
              <a:t>بازگشت</a:t>
            </a:r>
            <a:endParaRPr lang="en-US" sz="1600" dirty="0">
              <a:solidFill>
                <a:prstClr val="black"/>
              </a:solidFill>
              <a:cs typeface="B Titr" pitchFamily="2" charset="-78"/>
            </a:endParaRPr>
          </a:p>
        </p:txBody>
      </p:sp>
    </p:spTree>
    <p:extLst>
      <p:ext uri="{BB962C8B-B14F-4D97-AF65-F5344CB8AC3E}">
        <p14:creationId xmlns:p14="http://schemas.microsoft.com/office/powerpoint/2010/main" val="2493824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rotWithShape="1">
          <a:blip r:embed="rId2" cstate="print">
            <a:extLst>
              <a:ext uri="{28A0092B-C50C-407E-A947-70E740481C1C}">
                <a14:useLocalDpi xmlns:a14="http://schemas.microsoft.com/office/drawing/2010/main" val="0"/>
              </a:ext>
            </a:extLst>
          </a:blip>
          <a:srcRect t="48177" r="32369"/>
          <a:stretch/>
        </p:blipFill>
        <p:spPr>
          <a:xfrm>
            <a:off x="-29240" y="25973"/>
            <a:ext cx="1096039" cy="984724"/>
          </a:xfrm>
          <a:prstGeom prst="rect">
            <a:avLst/>
          </a:prstGeom>
        </p:spPr>
      </p:pic>
      <p:sp>
        <p:nvSpPr>
          <p:cNvPr id="14" name="backgound_panel"/>
          <p:cNvSpPr/>
          <p:nvPr/>
        </p:nvSpPr>
        <p:spPr>
          <a:xfrm>
            <a:off x="76200" y="800100"/>
            <a:ext cx="7086600" cy="3886200"/>
          </a:xfrm>
          <a:prstGeom prst="roundRect">
            <a:avLst/>
          </a:prstGeom>
          <a:solidFill>
            <a:schemeClr val="bg1">
              <a:lumMod val="65000"/>
            </a:schemeClr>
          </a:solidFill>
          <a:ln>
            <a:solidFill>
              <a:schemeClr val="tx1">
                <a:lumMod val="95000"/>
                <a:lumOff val="5000"/>
              </a:schemeClr>
            </a:solidFill>
          </a:ln>
          <a:effectLst>
            <a:reflection blurRad="38100" stA="18000" endPos="55500" dist="50800" dir="5400000" sy="-100000" algn="bl" rotWithShape="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_panel"/>
          <p:cNvSpPr/>
          <p:nvPr/>
        </p:nvSpPr>
        <p:spPr>
          <a:xfrm>
            <a:off x="609600" y="1085851"/>
            <a:ext cx="8382000" cy="3943350"/>
          </a:xfrm>
          <a:prstGeom prst="roundRect">
            <a:avLst/>
          </a:prstGeom>
          <a:solidFill>
            <a:schemeClr val="accent6">
              <a:lumMod val="60000"/>
              <a:lumOff val="40000"/>
            </a:schemeClr>
          </a:solidFill>
          <a:ln>
            <a:solidFill>
              <a:schemeClr val="tx1">
                <a:lumMod val="95000"/>
                <a:lumOff val="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Content Placeholder 1"/>
          <p:cNvSpPr>
            <a:spLocks noGrp="1"/>
          </p:cNvSpPr>
          <p:nvPr>
            <p:ph idx="1"/>
          </p:nvPr>
        </p:nvSpPr>
        <p:spPr>
          <a:xfrm>
            <a:off x="1219200" y="1581150"/>
            <a:ext cx="7010400" cy="3394472"/>
          </a:xfrm>
        </p:spPr>
        <p:txBody>
          <a:bodyPr>
            <a:normAutofit fontScale="70000" lnSpcReduction="20000"/>
          </a:bodyPr>
          <a:lstStyle/>
          <a:p>
            <a:pPr marL="342900" lvl="8" indent="-342900" algn="ctr" rtl="1">
              <a:buClr>
                <a:srgbClr val="FF0000"/>
              </a:buClr>
              <a:buSzPct val="150000"/>
              <a:buFont typeface="Wingdings" pitchFamily="2" charset="2"/>
              <a:buChar char="ü"/>
            </a:pPr>
            <a:r>
              <a:rPr lang="fa-IR" sz="2300" b="1" dirty="0">
                <a:ln>
                  <a:solidFill>
                    <a:sysClr val="windowText" lastClr="000000"/>
                  </a:solidFill>
                </a:ln>
                <a:solidFill>
                  <a:srgbClr val="00B050"/>
                </a:solidFill>
                <a:cs typeface="B Titr" pitchFamily="2" charset="-78"/>
              </a:rPr>
              <a:t>محيط خانواده را جذاب و كارآمد كنيد</a:t>
            </a:r>
            <a:endParaRPr lang="en-US" sz="2300" b="1" dirty="0">
              <a:ln>
                <a:solidFill>
                  <a:sysClr val="windowText" lastClr="000000"/>
                </a:solidFill>
              </a:ln>
              <a:solidFill>
                <a:srgbClr val="00B050"/>
              </a:solidFill>
              <a:cs typeface="B Titr" pitchFamily="2" charset="-78"/>
            </a:endParaRPr>
          </a:p>
          <a:p>
            <a:pPr marL="0" indent="0" algn="justLow" rtl="1">
              <a:buNone/>
            </a:pPr>
            <a:r>
              <a:rPr lang="fa-IR" sz="2400" dirty="0">
                <a:cs typeface="B Badr" pitchFamily="2" charset="-78"/>
              </a:rPr>
              <a:t>والدينى كه مى‏توانند محيط خانواده را جذاب و دوست داشتنى كنند، تأثير بيشترى روى فرزندان خود مى‏گذارند. آن‏ها مى‏توانند خودشان فرزند را هدايت و در تصميم‏گيرى و سرنوشت او نقش داشته باشند.</a:t>
            </a:r>
            <a:endParaRPr lang="en-US" sz="2400" dirty="0">
              <a:cs typeface="B Badr" pitchFamily="2" charset="-78"/>
            </a:endParaRPr>
          </a:p>
          <a:p>
            <a:pPr marL="0" indent="0" algn="justLow" rtl="1">
              <a:buNone/>
            </a:pPr>
            <a:r>
              <a:rPr lang="fa-IR" sz="2400" dirty="0">
                <a:cs typeface="B Badr" pitchFamily="2" charset="-78"/>
              </a:rPr>
              <a:t>حتماً براى فرزندانتان وقت صرف كنيد؛ نياز به آرامش و تفريح‏هاى سالم را برآورده كنيد. اختلاف و نزاع پدر و مادر، فرزند را به محيط منزل بى‏علاقه و گريزان مى‏كند.</a:t>
            </a:r>
            <a:endParaRPr lang="en-US" sz="2400" dirty="0">
              <a:cs typeface="B Badr" pitchFamily="2" charset="-78"/>
            </a:endParaRPr>
          </a:p>
          <a:p>
            <a:pPr marL="0" indent="0" algn="justLow" rtl="1">
              <a:buNone/>
            </a:pPr>
            <a:r>
              <a:rPr lang="fa-IR" sz="2400" dirty="0">
                <a:cs typeface="B Badr" pitchFamily="2" charset="-78"/>
              </a:rPr>
              <a:t>اگر فرزندان با هم تعامل خوب داشته و مهربان باشند، هر چند تعدادشان بيشتر باشد، جذابيت خانواده بيشتر مى‏شود. دعواهاى فرزندان با هم زودگذر است و مايه نگرانى نيست. فرزندى كه در محيط خانه با خواهر و برادرش براى اسباب بازى و... دعوا مى‏كند، براى حضور در اجتماع خيلى آماده‏تر است؛ هم بهتر مى‏تواند از حقش دفاع كند و هم بهتر با مشكلات رويارو شود.</a:t>
            </a:r>
            <a:endParaRPr lang="en-US" sz="2400" dirty="0">
              <a:cs typeface="B Badr" pitchFamily="2" charset="-78"/>
            </a:endParaRPr>
          </a:p>
          <a:p>
            <a:pPr marL="0" indent="0" algn="justLow" rtl="1">
              <a:buNone/>
            </a:pPr>
            <a:r>
              <a:rPr lang="fa-IR" sz="2400" dirty="0">
                <a:cs typeface="B Badr" pitchFamily="2" charset="-78"/>
              </a:rPr>
              <a:t>پدر و مادر با فرزند خود بويژه در دوران نوجوانى و جوانى زياد صحبت كنند. بيشتر سعى كنيد شنونده باشيد و به فرزند اجازه دهيد آنچه در درون دارد برايتان بازگو كند. اعتماد فرزند را جلب كنيد كه با گفتن عقايدش و حتى خطاهايش، آسيبى متوجه او نمى‏شود. </a:t>
            </a:r>
            <a:endParaRPr lang="en-US" sz="2400" dirty="0">
              <a:cs typeface="B Badr" pitchFamily="2" charset="-78"/>
            </a:endParaRPr>
          </a:p>
          <a:p>
            <a:pPr marL="0" indent="0" algn="justLow" rtl="1">
              <a:buNone/>
            </a:pPr>
            <a:r>
              <a:rPr lang="fa-IR" sz="2400" dirty="0">
                <a:cs typeface="B Badr" pitchFamily="2" charset="-78"/>
              </a:rPr>
              <a:t>تا جاى ممكن زمينه چينى كنيد تا فرزند خودش به اشتباهش پى ببرد. با صحبت‏هاى منطقى او را قانع كنيد نه اينكه او را وادار به پذيرش مسأله‏اى نماييد. </a:t>
            </a:r>
            <a:endParaRPr lang="en-US" sz="2400" dirty="0">
              <a:cs typeface="B Badr" pitchFamily="2" charset="-78"/>
            </a:endParaRPr>
          </a:p>
        </p:txBody>
      </p:sp>
      <p:sp>
        <p:nvSpPr>
          <p:cNvPr id="5" name="small_button1">
            <a:hlinkClick r:id="rId3" action="ppaction://hlinksldjump"/>
          </p:cNvPr>
          <p:cNvSpPr/>
          <p:nvPr/>
        </p:nvSpPr>
        <p:spPr>
          <a:xfrm>
            <a:off x="458912" y="971551"/>
            <a:ext cx="609600" cy="420896"/>
          </a:xfrm>
          <a:prstGeom prst="roundRect">
            <a:avLst/>
          </a:prstGeom>
          <a:solidFill>
            <a:schemeClr val="accent6">
              <a:lumMod val="75000"/>
            </a:schemeClr>
          </a:solidFill>
          <a:ln>
            <a:no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solidFill>
                  <a:prstClr val="black">
                    <a:lumMod val="95000"/>
                    <a:lumOff val="5000"/>
                  </a:prstClr>
                </a:solidFill>
                <a:cs typeface="B Titr" pitchFamily="2" charset="-78"/>
              </a:rPr>
              <a:t>1</a:t>
            </a:r>
            <a:endParaRPr lang="en-US" sz="2800" dirty="0">
              <a:solidFill>
                <a:prstClr val="black">
                  <a:lumMod val="95000"/>
                  <a:lumOff val="5000"/>
                </a:prstClr>
              </a:solidFill>
              <a:cs typeface="B Titr" pitchFamily="2" charset="-78"/>
            </a:endParaRPr>
          </a:p>
        </p:txBody>
      </p:sp>
      <p:sp>
        <p:nvSpPr>
          <p:cNvPr id="6" name="small_button2">
            <a:hlinkClick r:id="rId4" action="ppaction://hlinksldjump"/>
          </p:cNvPr>
          <p:cNvSpPr/>
          <p:nvPr/>
        </p:nvSpPr>
        <p:spPr>
          <a:xfrm>
            <a:off x="457200" y="1428751"/>
            <a:ext cx="609600" cy="420896"/>
          </a:xfrm>
          <a:prstGeom prst="roundRect">
            <a:avLst/>
          </a:prstGeom>
          <a:solidFill>
            <a:schemeClr val="bg1">
              <a:lumMod val="75000"/>
            </a:schemeClr>
          </a:solidFill>
          <a:ln>
            <a:solidFill>
              <a:schemeClr val="accent4">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2</a:t>
            </a:r>
            <a:endParaRPr lang="en-US" sz="2800" dirty="0">
              <a:ln>
                <a:solidFill>
                  <a:sysClr val="windowText" lastClr="000000"/>
                </a:solidFill>
              </a:ln>
              <a:solidFill>
                <a:prstClr val="white">
                  <a:lumMod val="95000"/>
                </a:prstClr>
              </a:solidFill>
              <a:cs typeface="B Titr" pitchFamily="2" charset="-78"/>
            </a:endParaRPr>
          </a:p>
        </p:txBody>
      </p:sp>
      <p:sp>
        <p:nvSpPr>
          <p:cNvPr id="7" name="small_button3">
            <a:hlinkClick r:id="rId5" action="ppaction://hlinksldjump"/>
          </p:cNvPr>
          <p:cNvSpPr/>
          <p:nvPr/>
        </p:nvSpPr>
        <p:spPr>
          <a:xfrm>
            <a:off x="458912" y="1885951"/>
            <a:ext cx="609600" cy="420896"/>
          </a:xfrm>
          <a:prstGeom prst="roundRect">
            <a:avLst/>
          </a:prstGeom>
          <a:solidFill>
            <a:schemeClr val="bg1">
              <a:lumMod val="75000"/>
            </a:schemeClr>
          </a:solidFill>
          <a:ln>
            <a:solidFill>
              <a:schemeClr val="accent1">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3</a:t>
            </a:r>
            <a:endParaRPr lang="en-US" sz="2800" dirty="0">
              <a:ln>
                <a:solidFill>
                  <a:sysClr val="windowText" lastClr="000000"/>
                </a:solidFill>
              </a:ln>
              <a:solidFill>
                <a:prstClr val="white">
                  <a:lumMod val="95000"/>
                </a:prstClr>
              </a:solidFill>
              <a:cs typeface="B Titr" pitchFamily="2" charset="-78"/>
            </a:endParaRPr>
          </a:p>
        </p:txBody>
      </p:sp>
      <p:sp>
        <p:nvSpPr>
          <p:cNvPr id="8" name="small_button4">
            <a:hlinkClick r:id="rId6" action="ppaction://hlinksldjump"/>
          </p:cNvPr>
          <p:cNvSpPr/>
          <p:nvPr/>
        </p:nvSpPr>
        <p:spPr>
          <a:xfrm>
            <a:off x="458912" y="2343151"/>
            <a:ext cx="609600" cy="420896"/>
          </a:xfrm>
          <a:prstGeom prst="roundRect">
            <a:avLst/>
          </a:prstGeom>
          <a:solidFill>
            <a:schemeClr val="bg1">
              <a:lumMod val="75000"/>
            </a:schemeClr>
          </a:solidFill>
          <a:ln>
            <a:solidFill>
              <a:schemeClr val="tx1">
                <a:lumMod val="65000"/>
                <a:lumOff val="3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4</a:t>
            </a:r>
            <a:endParaRPr lang="en-US" sz="2800" dirty="0">
              <a:ln>
                <a:solidFill>
                  <a:sysClr val="windowText" lastClr="000000"/>
                </a:solidFill>
              </a:ln>
              <a:solidFill>
                <a:prstClr val="white">
                  <a:lumMod val="95000"/>
                </a:prstClr>
              </a:solidFill>
              <a:cs typeface="B Titr" pitchFamily="2" charset="-78"/>
            </a:endParaRPr>
          </a:p>
        </p:txBody>
      </p:sp>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5638800" y="5137"/>
            <a:ext cx="2218691" cy="2161704"/>
          </a:xfrm>
          <a:prstGeom prst="rect">
            <a:avLst/>
          </a:prstGeom>
        </p:spPr>
      </p:pic>
      <p:sp>
        <p:nvSpPr>
          <p:cNvPr id="15" name="small_button1">
            <a:hlinkClick r:id="rId8" action="ppaction://hlinksldjump"/>
          </p:cNvPr>
          <p:cNvSpPr/>
          <p:nvPr/>
        </p:nvSpPr>
        <p:spPr>
          <a:xfrm>
            <a:off x="457200" y="2836926"/>
            <a:ext cx="609600" cy="420624"/>
          </a:xfrm>
          <a:prstGeom prst="roundRect">
            <a:avLst/>
          </a:prstGeom>
          <a:solidFill>
            <a:schemeClr val="bg1">
              <a:lumMod val="75000"/>
            </a:schemeClr>
          </a:solidFill>
          <a:ln>
            <a:solidFill>
              <a:schemeClr val="accent5">
                <a:lumMod val="60000"/>
                <a:lumOff val="40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3200" dirty="0">
                <a:ln>
                  <a:solidFill>
                    <a:sysClr val="windowText" lastClr="000000"/>
                  </a:solidFill>
                </a:ln>
                <a:solidFill>
                  <a:prstClr val="white">
                    <a:lumMod val="95000"/>
                  </a:prstClr>
                </a:solidFill>
                <a:cs typeface="B Titr" pitchFamily="2" charset="-78"/>
              </a:rPr>
              <a:t>5</a:t>
            </a:r>
            <a:endParaRPr lang="en-US" sz="3200" dirty="0">
              <a:ln>
                <a:solidFill>
                  <a:sysClr val="windowText" lastClr="000000"/>
                </a:solidFill>
              </a:ln>
              <a:solidFill>
                <a:prstClr val="white">
                  <a:lumMod val="95000"/>
                </a:prstClr>
              </a:solidFill>
              <a:cs typeface="B Titr" pitchFamily="2" charset="-78"/>
            </a:endParaRPr>
          </a:p>
        </p:txBody>
      </p:sp>
      <p:sp>
        <p:nvSpPr>
          <p:cNvPr id="18" name="Rectangle 17"/>
          <p:cNvSpPr/>
          <p:nvPr/>
        </p:nvSpPr>
        <p:spPr>
          <a:xfrm>
            <a:off x="1058411" y="96619"/>
            <a:ext cx="4825359" cy="523220"/>
          </a:xfrm>
          <a:prstGeom prst="rect">
            <a:avLst/>
          </a:prstGeom>
        </p:spPr>
        <p:txBody>
          <a:bodyPr wrap="none">
            <a:spAutoFit/>
          </a:bodyPr>
          <a:lstStyle/>
          <a:p>
            <a:pPr algn="ctr" rtl="1"/>
            <a:r>
              <a:rPr lang="fa-IR" sz="2800" dirty="0">
                <a:ln>
                  <a:solidFill>
                    <a:prstClr val="black"/>
                  </a:solidFill>
                </a:ln>
                <a:solidFill>
                  <a:srgbClr val="FF0000"/>
                </a:solidFill>
                <a:cs typeface="B Titr" pitchFamily="2" charset="-78"/>
              </a:rPr>
              <a:t>پدر و مادرها چه كار مى‏توانند بكنند؟</a:t>
            </a:r>
            <a:endParaRPr lang="en-US" sz="2800" dirty="0">
              <a:ln>
                <a:solidFill>
                  <a:prstClr val="black"/>
                </a:solidFill>
              </a:ln>
              <a:solidFill>
                <a:srgbClr val="FF0000"/>
              </a:solidFill>
              <a:cs typeface="B Titr" pitchFamily="2" charset="-78"/>
            </a:endParaRPr>
          </a:p>
        </p:txBody>
      </p:sp>
      <p:sp>
        <p:nvSpPr>
          <p:cNvPr id="17" name="small_button2">
            <a:hlinkClick r:id="rId9" action="ppaction://hlinksldjump"/>
          </p:cNvPr>
          <p:cNvSpPr/>
          <p:nvPr/>
        </p:nvSpPr>
        <p:spPr>
          <a:xfrm>
            <a:off x="457200" y="3333750"/>
            <a:ext cx="609600" cy="420896"/>
          </a:xfrm>
          <a:prstGeom prst="roundRect">
            <a:avLst/>
          </a:prstGeom>
          <a:solidFill>
            <a:schemeClr val="bg1">
              <a:lumMod val="75000"/>
            </a:schemeClr>
          </a:solidFill>
          <a:ln>
            <a:solidFill>
              <a:schemeClr val="accent2">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3600" dirty="0">
                <a:ln>
                  <a:solidFill>
                    <a:sysClr val="windowText" lastClr="000000"/>
                  </a:solidFill>
                </a:ln>
                <a:solidFill>
                  <a:prstClr val="white">
                    <a:lumMod val="95000"/>
                  </a:prstClr>
                </a:solidFill>
                <a:cs typeface="B Titr" pitchFamily="2" charset="-78"/>
              </a:rPr>
              <a:t>6</a:t>
            </a:r>
            <a:endParaRPr lang="en-US" sz="3600" dirty="0">
              <a:ln>
                <a:solidFill>
                  <a:sysClr val="windowText" lastClr="000000"/>
                </a:solidFill>
              </a:ln>
              <a:solidFill>
                <a:prstClr val="white">
                  <a:lumMod val="95000"/>
                </a:prstClr>
              </a:solidFill>
              <a:cs typeface="B Titr" pitchFamily="2" charset="-78"/>
            </a:endParaRPr>
          </a:p>
        </p:txBody>
      </p:sp>
      <p:sp>
        <p:nvSpPr>
          <p:cNvPr id="19" name="small_button3">
            <a:hlinkClick r:id="rId10" action="ppaction://hlinksldjump"/>
          </p:cNvPr>
          <p:cNvSpPr/>
          <p:nvPr/>
        </p:nvSpPr>
        <p:spPr>
          <a:xfrm>
            <a:off x="457200" y="3827254"/>
            <a:ext cx="609600" cy="420896"/>
          </a:xfrm>
          <a:prstGeom prst="roundRect">
            <a:avLst/>
          </a:prstGeom>
          <a:solidFill>
            <a:schemeClr val="bg1">
              <a:lumMod val="75000"/>
            </a:schemeClr>
          </a:solidFill>
          <a:ln>
            <a:solidFill>
              <a:schemeClr val="accent5">
                <a:lumMod val="50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7</a:t>
            </a:r>
            <a:endParaRPr lang="en-US" sz="2800" dirty="0">
              <a:ln>
                <a:solidFill>
                  <a:sysClr val="windowText" lastClr="000000"/>
                </a:solidFill>
              </a:ln>
              <a:solidFill>
                <a:prstClr val="white">
                  <a:lumMod val="95000"/>
                </a:prstClr>
              </a:solidFill>
              <a:cs typeface="B Titr" pitchFamily="2" charset="-78"/>
            </a:endParaRPr>
          </a:p>
        </p:txBody>
      </p:sp>
      <p:pic>
        <p:nvPicPr>
          <p:cNvPr id="20" name="Picture 1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336622" y="4476750"/>
            <a:ext cx="858347" cy="682386"/>
          </a:xfrm>
          <a:prstGeom prst="rect">
            <a:avLst/>
          </a:prstGeom>
        </p:spPr>
      </p:pic>
      <p:sp>
        <p:nvSpPr>
          <p:cNvPr id="25" name="TextBox 24"/>
          <p:cNvSpPr txBox="1"/>
          <p:nvPr/>
        </p:nvSpPr>
        <p:spPr>
          <a:xfrm>
            <a:off x="8382000" y="4564618"/>
            <a:ext cx="609600" cy="369332"/>
          </a:xfrm>
          <a:prstGeom prst="rect">
            <a:avLst/>
          </a:prstGeom>
          <a:noFill/>
        </p:spPr>
        <p:txBody>
          <a:bodyPr wrap="square" rtlCol="0">
            <a:spAutoFit/>
          </a:bodyPr>
          <a:lstStyle/>
          <a:p>
            <a:fld id="{D81BCC4D-E9F3-467D-9842-464F8BE9B665}" type="slidenum">
              <a:rPr lang="fa-IR" smtClean="0">
                <a:cs typeface="B Titr" pitchFamily="2" charset="-78"/>
              </a:rPr>
              <a:pPr/>
              <a:t>116</a:t>
            </a:fld>
            <a:endParaRPr lang="en-US" dirty="0">
              <a:cs typeface="B Titr" pitchFamily="2" charset="-78"/>
            </a:endParaRPr>
          </a:p>
        </p:txBody>
      </p:sp>
      <p:pic>
        <p:nvPicPr>
          <p:cNvPr id="27" name="Picture 26" descr="166.gif">
            <a:hlinkClick r:id="rId12" action="ppaction://hlinksldjump"/>
          </p:cNvPr>
          <p:cNvPicPr>
            <a:picLocks noChangeAspect="1"/>
          </p:cNvPicPr>
          <p:nvPr/>
        </p:nvPicPr>
        <p:blipFill>
          <a:blip r:embed="rId13" cstate="print"/>
          <a:srcRect b="83334"/>
          <a:stretch>
            <a:fillRect/>
          </a:stretch>
        </p:blipFill>
        <p:spPr>
          <a:xfrm>
            <a:off x="7273794" y="112879"/>
            <a:ext cx="1813056" cy="687221"/>
          </a:xfrm>
          <a:prstGeom prst="rect">
            <a:avLst/>
          </a:prstGeom>
        </p:spPr>
      </p:pic>
      <p:sp>
        <p:nvSpPr>
          <p:cNvPr id="28" name="TextBox 27">
            <a:hlinkClick r:id="rId12" action="ppaction://hlinksldjump"/>
          </p:cNvPr>
          <p:cNvSpPr txBox="1"/>
          <p:nvPr/>
        </p:nvSpPr>
        <p:spPr>
          <a:xfrm>
            <a:off x="7810500" y="247650"/>
            <a:ext cx="752129" cy="338554"/>
          </a:xfrm>
          <a:prstGeom prst="rect">
            <a:avLst/>
          </a:prstGeom>
          <a:noFill/>
        </p:spPr>
        <p:txBody>
          <a:bodyPr wrap="none" rtlCol="0">
            <a:spAutoFit/>
          </a:bodyPr>
          <a:lstStyle/>
          <a:p>
            <a:r>
              <a:rPr lang="fa-IR" sz="1600" dirty="0">
                <a:solidFill>
                  <a:prstClr val="black"/>
                </a:solidFill>
                <a:cs typeface="B Titr" pitchFamily="2" charset="-78"/>
              </a:rPr>
              <a:t>بازگشت</a:t>
            </a:r>
            <a:endParaRPr lang="en-US" sz="1600" dirty="0">
              <a:solidFill>
                <a:prstClr val="black"/>
              </a:solidFill>
              <a:cs typeface="B Titr" pitchFamily="2" charset="-78"/>
            </a:endParaRPr>
          </a:p>
        </p:txBody>
      </p:sp>
    </p:spTree>
    <p:extLst>
      <p:ext uri="{BB962C8B-B14F-4D97-AF65-F5344CB8AC3E}">
        <p14:creationId xmlns:p14="http://schemas.microsoft.com/office/powerpoint/2010/main" val="33656126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rotWithShape="1">
          <a:blip r:embed="rId2" cstate="print">
            <a:extLst>
              <a:ext uri="{28A0092B-C50C-407E-A947-70E740481C1C}">
                <a14:useLocalDpi xmlns:a14="http://schemas.microsoft.com/office/drawing/2010/main" val="0"/>
              </a:ext>
            </a:extLst>
          </a:blip>
          <a:srcRect t="48177" r="32369"/>
          <a:stretch/>
        </p:blipFill>
        <p:spPr>
          <a:xfrm>
            <a:off x="-29240" y="25973"/>
            <a:ext cx="1096039" cy="984724"/>
          </a:xfrm>
          <a:prstGeom prst="rect">
            <a:avLst/>
          </a:prstGeom>
        </p:spPr>
      </p:pic>
      <p:sp>
        <p:nvSpPr>
          <p:cNvPr id="14" name="backgound_panel"/>
          <p:cNvSpPr/>
          <p:nvPr/>
        </p:nvSpPr>
        <p:spPr>
          <a:xfrm>
            <a:off x="76200" y="800100"/>
            <a:ext cx="7086600" cy="3886200"/>
          </a:xfrm>
          <a:prstGeom prst="roundRect">
            <a:avLst/>
          </a:prstGeom>
          <a:solidFill>
            <a:schemeClr val="bg1">
              <a:lumMod val="65000"/>
            </a:schemeClr>
          </a:solidFill>
          <a:ln>
            <a:solidFill>
              <a:schemeClr val="tx1">
                <a:lumMod val="95000"/>
                <a:lumOff val="5000"/>
              </a:schemeClr>
            </a:solidFill>
          </a:ln>
          <a:effectLst>
            <a:reflection blurRad="38100" stA="18000" endPos="55500" dist="50800" dir="5400000" sy="-100000" algn="bl" rotWithShape="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_panel"/>
          <p:cNvSpPr/>
          <p:nvPr/>
        </p:nvSpPr>
        <p:spPr>
          <a:xfrm>
            <a:off x="609600" y="1085851"/>
            <a:ext cx="8382000" cy="3943350"/>
          </a:xfrm>
          <a:prstGeom prst="roundRect">
            <a:avLst/>
          </a:prstGeom>
          <a:solidFill>
            <a:schemeClr val="accent4">
              <a:lumMod val="75000"/>
            </a:schemeClr>
          </a:solidFill>
          <a:ln>
            <a:solidFill>
              <a:schemeClr val="tx1">
                <a:lumMod val="95000"/>
                <a:lumOff val="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lumMod val="75000"/>
                </a:prstClr>
              </a:solidFill>
            </a:endParaRPr>
          </a:p>
        </p:txBody>
      </p:sp>
      <p:sp>
        <p:nvSpPr>
          <p:cNvPr id="2" name="Content Placeholder 1"/>
          <p:cNvSpPr>
            <a:spLocks noGrp="1"/>
          </p:cNvSpPr>
          <p:nvPr>
            <p:ph idx="1"/>
          </p:nvPr>
        </p:nvSpPr>
        <p:spPr>
          <a:xfrm>
            <a:off x="1219200" y="1657351"/>
            <a:ext cx="7010400" cy="3394472"/>
          </a:xfrm>
        </p:spPr>
        <p:txBody>
          <a:bodyPr>
            <a:normAutofit fontScale="92500" lnSpcReduction="20000"/>
          </a:bodyPr>
          <a:lstStyle/>
          <a:p>
            <a:pPr rtl="1">
              <a:buClr>
                <a:srgbClr val="FF0000"/>
              </a:buClr>
              <a:buSzPct val="150000"/>
              <a:buFont typeface="Wingdings" pitchFamily="2" charset="2"/>
              <a:buChar char="ü"/>
            </a:pPr>
            <a:r>
              <a:rPr lang="fa-IR" sz="2600" b="1" dirty="0">
                <a:ln>
                  <a:solidFill>
                    <a:sysClr val="windowText" lastClr="000000"/>
                  </a:solidFill>
                </a:ln>
                <a:solidFill>
                  <a:srgbClr val="00B050"/>
                </a:solidFill>
                <a:cs typeface="B Titr" pitchFamily="2" charset="-78"/>
              </a:rPr>
              <a:t>خواستگارهاى دخترتان را رد نكنيد.</a:t>
            </a:r>
            <a:endParaRPr lang="en-US" sz="2600" b="1" dirty="0">
              <a:ln>
                <a:solidFill>
                  <a:sysClr val="windowText" lastClr="000000"/>
                </a:solidFill>
              </a:ln>
              <a:solidFill>
                <a:srgbClr val="00B050"/>
              </a:solidFill>
              <a:cs typeface="B Titr" pitchFamily="2" charset="-78"/>
            </a:endParaRPr>
          </a:p>
          <a:p>
            <a:pPr marL="0" indent="0" algn="justLow" rtl="1">
              <a:buNone/>
            </a:pPr>
            <a:r>
              <a:rPr lang="fa-IR" sz="2000" dirty="0"/>
              <a:t> </a:t>
            </a:r>
            <a:r>
              <a:rPr lang="fa-IR" sz="2000" dirty="0">
                <a:latin typeface="Arial Unicode MS" pitchFamily="34" charset="-128"/>
                <a:ea typeface="Arial Unicode MS" pitchFamily="34" charset="-128"/>
                <a:cs typeface="B Badr" pitchFamily="2" charset="-78"/>
              </a:rPr>
              <a:t>حضور پيدا كردن براى سخنرانى و مشاوره در دبيرستان‏ها و دانشگاه و همچنين مشاوره‏هاى غيرحضورى اين را خوب برايم روشن كرده است كه دغدغه اصلى دختران جامعه ما ازدواج است. اين دغدغه از دوران راهنمايى آغاز شده و در دوران دبيرستان بسيارى از دختران براى ازدواج آينده خود دست به كار شده‏اند.</a:t>
            </a:r>
            <a:endParaRPr lang="en-US" sz="2000" dirty="0">
              <a:latin typeface="Arial Unicode MS" pitchFamily="34" charset="-128"/>
              <a:ea typeface="Arial Unicode MS" pitchFamily="34" charset="-128"/>
              <a:cs typeface="B Badr" pitchFamily="2" charset="-78"/>
            </a:endParaRPr>
          </a:p>
          <a:p>
            <a:pPr marL="0" indent="0" algn="justLow" rtl="1">
              <a:buNone/>
            </a:pPr>
            <a:r>
              <a:rPr lang="fa-IR" sz="2000" dirty="0">
                <a:latin typeface="Arial Unicode MS" pitchFamily="34" charset="-128"/>
                <a:ea typeface="Arial Unicode MS" pitchFamily="34" charset="-128"/>
                <a:cs typeface="B Badr" pitchFamily="2" charset="-78"/>
              </a:rPr>
              <a:t>آنان در غالب موارد مى‏گويند: تصميم دارم درسم را ادامه دهم و به دانشگاه بروم. بخاطر اينكه مبادا بخاطر رغبت نشان دادن به ازدواج ديگران او را مسخره كنند يا حرف او را جدى نگيرند سعى مى‏كند اينگونه به خودش القاء كند.</a:t>
            </a:r>
            <a:endParaRPr lang="en-US" sz="2000" dirty="0">
              <a:latin typeface="Arial Unicode MS" pitchFamily="34" charset="-128"/>
              <a:ea typeface="Arial Unicode MS" pitchFamily="34" charset="-128"/>
              <a:cs typeface="B Badr" pitchFamily="2" charset="-78"/>
            </a:endParaRPr>
          </a:p>
          <a:p>
            <a:pPr marL="0" indent="0" algn="r" rtl="1">
              <a:buNone/>
            </a:pPr>
            <a:r>
              <a:rPr lang="fa-IR" sz="2000" dirty="0">
                <a:latin typeface="Arial Unicode MS" pitchFamily="34" charset="-128"/>
                <a:ea typeface="Arial Unicode MS" pitchFamily="34" charset="-128"/>
                <a:cs typeface="B Badr" pitchFamily="2" charset="-78"/>
              </a:rPr>
              <a:t>شايد شنيده‏اى كه زنان</a:t>
            </a:r>
            <a:endParaRPr lang="en-US" sz="2000" dirty="0">
              <a:latin typeface="Arial Unicode MS" pitchFamily="34" charset="-128"/>
              <a:ea typeface="Arial Unicode MS" pitchFamily="34" charset="-128"/>
              <a:cs typeface="B Badr" pitchFamily="2" charset="-78"/>
            </a:endParaRPr>
          </a:p>
          <a:p>
            <a:pPr marL="0" indent="0" algn="justLow" rtl="1">
              <a:buNone/>
            </a:pPr>
            <a:r>
              <a:rPr lang="fa-IR" sz="2000" dirty="0">
                <a:latin typeface="Arial Unicode MS" pitchFamily="34" charset="-128"/>
                <a:ea typeface="Arial Unicode MS" pitchFamily="34" charset="-128"/>
                <a:cs typeface="B Badr" pitchFamily="2" charset="-78"/>
              </a:rPr>
              <a:t>در دل آرى و نه به لب دارند</a:t>
            </a:r>
            <a:endParaRPr lang="en-US" sz="2000" dirty="0">
              <a:latin typeface="Arial Unicode MS" pitchFamily="34" charset="-128"/>
              <a:ea typeface="Arial Unicode MS" pitchFamily="34" charset="-128"/>
              <a:cs typeface="B Badr" pitchFamily="2" charset="-78"/>
            </a:endParaRPr>
          </a:p>
          <a:p>
            <a:pPr marL="0" indent="0" algn="justLow" rtl="1">
              <a:buNone/>
            </a:pPr>
            <a:r>
              <a:rPr lang="fa-IR" sz="2000" dirty="0">
                <a:latin typeface="Arial Unicode MS" pitchFamily="34" charset="-128"/>
                <a:ea typeface="Arial Unicode MS" pitchFamily="34" charset="-128"/>
                <a:cs typeface="B Badr" pitchFamily="2" charset="-78"/>
              </a:rPr>
              <a:t>ضعف خود را عيان نمى‏سازند</a:t>
            </a:r>
            <a:endParaRPr lang="en-US" sz="2000" dirty="0">
              <a:latin typeface="Arial Unicode MS" pitchFamily="34" charset="-128"/>
              <a:ea typeface="Arial Unicode MS" pitchFamily="34" charset="-128"/>
              <a:cs typeface="B Badr" pitchFamily="2" charset="-78"/>
            </a:endParaRPr>
          </a:p>
          <a:p>
            <a:pPr marL="0" indent="0" algn="r">
              <a:buNone/>
            </a:pPr>
            <a:r>
              <a:rPr lang="en-US" sz="2000" dirty="0">
                <a:latin typeface="Arial Unicode MS" pitchFamily="34" charset="-128"/>
                <a:ea typeface="Arial Unicode MS" pitchFamily="34" charset="-128"/>
                <a:cs typeface="B Badr" pitchFamily="2" charset="-78"/>
              </a:rPr>
              <a:t> </a:t>
            </a:r>
            <a:r>
              <a:rPr lang="fa-IR" sz="2000" dirty="0">
                <a:latin typeface="Arial Unicode MS" pitchFamily="34" charset="-128"/>
                <a:ea typeface="Arial Unicode MS" pitchFamily="34" charset="-128"/>
                <a:cs typeface="B Badr" pitchFamily="2" charset="-78"/>
              </a:rPr>
              <a:t>راز دار و خموش و مكارند                        </a:t>
            </a:r>
            <a:endParaRPr lang="en-US" sz="2000" dirty="0">
              <a:latin typeface="Arial Unicode MS" pitchFamily="34" charset="-128"/>
              <a:ea typeface="Arial Unicode MS" pitchFamily="34" charset="-128"/>
              <a:cs typeface="B Badr" pitchFamily="2" charset="-78"/>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638800" y="5137"/>
            <a:ext cx="2218691" cy="2161704"/>
          </a:xfrm>
          <a:prstGeom prst="rect">
            <a:avLst/>
          </a:prstGeom>
        </p:spPr>
      </p:pic>
      <p:sp>
        <p:nvSpPr>
          <p:cNvPr id="15" name="small_button1">
            <a:hlinkClick r:id="rId4" action="ppaction://hlinksldjump"/>
          </p:cNvPr>
          <p:cNvSpPr/>
          <p:nvPr/>
        </p:nvSpPr>
        <p:spPr>
          <a:xfrm>
            <a:off x="458912" y="971551"/>
            <a:ext cx="609600" cy="420896"/>
          </a:xfrm>
          <a:prstGeom prst="roundRect">
            <a:avLst/>
          </a:prstGeom>
          <a:solidFill>
            <a:schemeClr val="bg1">
              <a:lumMod val="75000"/>
            </a:schemeClr>
          </a:solidFill>
          <a:ln>
            <a:solidFill>
              <a:schemeClr val="accent6">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1</a:t>
            </a:r>
            <a:endParaRPr lang="en-US" sz="2800" dirty="0">
              <a:ln>
                <a:solidFill>
                  <a:sysClr val="windowText" lastClr="000000"/>
                </a:solidFill>
              </a:ln>
              <a:solidFill>
                <a:prstClr val="white">
                  <a:lumMod val="95000"/>
                </a:prstClr>
              </a:solidFill>
              <a:cs typeface="B Titr" pitchFamily="2" charset="-78"/>
            </a:endParaRPr>
          </a:p>
        </p:txBody>
      </p:sp>
      <p:sp>
        <p:nvSpPr>
          <p:cNvPr id="17" name="small_button2">
            <a:hlinkClick r:id="rId5" action="ppaction://hlinksldjump"/>
          </p:cNvPr>
          <p:cNvSpPr/>
          <p:nvPr/>
        </p:nvSpPr>
        <p:spPr>
          <a:xfrm>
            <a:off x="457200" y="1428751"/>
            <a:ext cx="609600" cy="420896"/>
          </a:xfrm>
          <a:prstGeom prst="roundRect">
            <a:avLst/>
          </a:prstGeom>
          <a:solidFill>
            <a:schemeClr val="accent4">
              <a:lumMod val="75000"/>
            </a:schemeClr>
          </a:solidFill>
          <a:ln>
            <a:solidFill>
              <a:schemeClr val="accent4">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solidFill>
                  <a:prstClr val="black">
                    <a:lumMod val="95000"/>
                    <a:lumOff val="5000"/>
                  </a:prstClr>
                </a:solidFill>
                <a:cs typeface="B Titr" pitchFamily="2" charset="-78"/>
              </a:rPr>
              <a:t>2</a:t>
            </a:r>
            <a:endParaRPr lang="en-US" sz="2800" dirty="0">
              <a:solidFill>
                <a:prstClr val="black">
                  <a:lumMod val="95000"/>
                  <a:lumOff val="5000"/>
                </a:prstClr>
              </a:solidFill>
              <a:cs typeface="B Titr" pitchFamily="2" charset="-78"/>
            </a:endParaRPr>
          </a:p>
        </p:txBody>
      </p:sp>
      <p:sp>
        <p:nvSpPr>
          <p:cNvPr id="20" name="Rectangle 19"/>
          <p:cNvSpPr/>
          <p:nvPr/>
        </p:nvSpPr>
        <p:spPr>
          <a:xfrm>
            <a:off x="1058411" y="96619"/>
            <a:ext cx="4825359" cy="523220"/>
          </a:xfrm>
          <a:prstGeom prst="rect">
            <a:avLst/>
          </a:prstGeom>
        </p:spPr>
        <p:txBody>
          <a:bodyPr wrap="none">
            <a:spAutoFit/>
          </a:bodyPr>
          <a:lstStyle/>
          <a:p>
            <a:pPr algn="ctr" rtl="1"/>
            <a:r>
              <a:rPr lang="fa-IR" sz="2800" dirty="0">
                <a:ln>
                  <a:solidFill>
                    <a:prstClr val="black"/>
                  </a:solidFill>
                </a:ln>
                <a:solidFill>
                  <a:srgbClr val="FF0000"/>
                </a:solidFill>
                <a:cs typeface="B Titr" pitchFamily="2" charset="-78"/>
              </a:rPr>
              <a:t>پدر و مادرها چه كار مى‏توانند بكنند؟</a:t>
            </a:r>
            <a:endParaRPr lang="en-US" sz="2800" dirty="0">
              <a:ln>
                <a:solidFill>
                  <a:prstClr val="black"/>
                </a:solidFill>
              </a:ln>
              <a:solidFill>
                <a:srgbClr val="FF0000"/>
              </a:solidFill>
              <a:cs typeface="B Titr" pitchFamily="2" charset="-78"/>
            </a:endParaRPr>
          </a:p>
        </p:txBody>
      </p:sp>
      <p:pic>
        <p:nvPicPr>
          <p:cNvPr id="23" name="Pictur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36622" y="4476750"/>
            <a:ext cx="858347" cy="682386"/>
          </a:xfrm>
          <a:prstGeom prst="rect">
            <a:avLst/>
          </a:prstGeom>
        </p:spPr>
      </p:pic>
      <p:sp>
        <p:nvSpPr>
          <p:cNvPr id="25" name="TextBox 24"/>
          <p:cNvSpPr txBox="1"/>
          <p:nvPr/>
        </p:nvSpPr>
        <p:spPr>
          <a:xfrm>
            <a:off x="8382000" y="4564618"/>
            <a:ext cx="609600" cy="369332"/>
          </a:xfrm>
          <a:prstGeom prst="rect">
            <a:avLst/>
          </a:prstGeom>
          <a:noFill/>
        </p:spPr>
        <p:txBody>
          <a:bodyPr wrap="square" rtlCol="0">
            <a:spAutoFit/>
          </a:bodyPr>
          <a:lstStyle/>
          <a:p>
            <a:fld id="{D81BCC4D-E9F3-467D-9842-464F8BE9B665}" type="slidenum">
              <a:rPr lang="fa-IR" smtClean="0">
                <a:cs typeface="B Titr" pitchFamily="2" charset="-78"/>
              </a:rPr>
              <a:pPr/>
              <a:t>117</a:t>
            </a:fld>
            <a:endParaRPr lang="en-US" dirty="0">
              <a:cs typeface="B Titr" pitchFamily="2" charset="-78"/>
            </a:endParaRPr>
          </a:p>
        </p:txBody>
      </p:sp>
      <p:pic>
        <p:nvPicPr>
          <p:cNvPr id="27" name="Picture 26" descr="166.gif">
            <a:hlinkClick r:id="rId7" action="ppaction://hlinksldjump"/>
          </p:cNvPr>
          <p:cNvPicPr>
            <a:picLocks noChangeAspect="1"/>
          </p:cNvPicPr>
          <p:nvPr/>
        </p:nvPicPr>
        <p:blipFill>
          <a:blip r:embed="rId8" cstate="print"/>
          <a:srcRect b="83334"/>
          <a:stretch>
            <a:fillRect/>
          </a:stretch>
        </p:blipFill>
        <p:spPr>
          <a:xfrm>
            <a:off x="7273794" y="112879"/>
            <a:ext cx="1813056" cy="687221"/>
          </a:xfrm>
          <a:prstGeom prst="rect">
            <a:avLst/>
          </a:prstGeom>
        </p:spPr>
      </p:pic>
      <p:sp>
        <p:nvSpPr>
          <p:cNvPr id="28" name="TextBox 27">
            <a:hlinkClick r:id="rId7" action="ppaction://hlinksldjump"/>
          </p:cNvPr>
          <p:cNvSpPr txBox="1"/>
          <p:nvPr/>
        </p:nvSpPr>
        <p:spPr>
          <a:xfrm>
            <a:off x="7810500" y="247650"/>
            <a:ext cx="752129" cy="338554"/>
          </a:xfrm>
          <a:prstGeom prst="rect">
            <a:avLst/>
          </a:prstGeom>
          <a:noFill/>
        </p:spPr>
        <p:txBody>
          <a:bodyPr wrap="none" rtlCol="0">
            <a:spAutoFit/>
          </a:bodyPr>
          <a:lstStyle/>
          <a:p>
            <a:r>
              <a:rPr lang="fa-IR" sz="1600" dirty="0">
                <a:solidFill>
                  <a:prstClr val="black"/>
                </a:solidFill>
                <a:cs typeface="B Titr" pitchFamily="2" charset="-78"/>
              </a:rPr>
              <a:t>بازگشت</a:t>
            </a:r>
            <a:endParaRPr lang="en-US" sz="1600" dirty="0">
              <a:solidFill>
                <a:prstClr val="black"/>
              </a:solidFill>
              <a:cs typeface="B Titr" pitchFamily="2" charset="-78"/>
            </a:endParaRPr>
          </a:p>
        </p:txBody>
      </p:sp>
      <p:sp>
        <p:nvSpPr>
          <p:cNvPr id="29" name="small_button3">
            <a:hlinkClick r:id="rId9" action="ppaction://hlinksldjump"/>
          </p:cNvPr>
          <p:cNvSpPr/>
          <p:nvPr/>
        </p:nvSpPr>
        <p:spPr>
          <a:xfrm>
            <a:off x="458912" y="1885951"/>
            <a:ext cx="609600" cy="420896"/>
          </a:xfrm>
          <a:prstGeom prst="roundRect">
            <a:avLst/>
          </a:prstGeom>
          <a:solidFill>
            <a:schemeClr val="bg1">
              <a:lumMod val="75000"/>
            </a:schemeClr>
          </a:solidFill>
          <a:ln>
            <a:solidFill>
              <a:schemeClr val="accent1">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3</a:t>
            </a:r>
            <a:endParaRPr lang="en-US" sz="2800" dirty="0">
              <a:ln>
                <a:solidFill>
                  <a:sysClr val="windowText" lastClr="000000"/>
                </a:solidFill>
              </a:ln>
              <a:solidFill>
                <a:prstClr val="white">
                  <a:lumMod val="95000"/>
                </a:prstClr>
              </a:solidFill>
              <a:cs typeface="B Titr" pitchFamily="2" charset="-78"/>
            </a:endParaRPr>
          </a:p>
        </p:txBody>
      </p:sp>
      <p:sp>
        <p:nvSpPr>
          <p:cNvPr id="30" name="small_button4">
            <a:hlinkClick r:id="rId10" action="ppaction://hlinksldjump"/>
          </p:cNvPr>
          <p:cNvSpPr/>
          <p:nvPr/>
        </p:nvSpPr>
        <p:spPr>
          <a:xfrm>
            <a:off x="458912" y="2343151"/>
            <a:ext cx="609600" cy="420896"/>
          </a:xfrm>
          <a:prstGeom prst="roundRect">
            <a:avLst/>
          </a:prstGeom>
          <a:solidFill>
            <a:schemeClr val="bg1">
              <a:lumMod val="75000"/>
            </a:schemeClr>
          </a:solidFill>
          <a:ln>
            <a:solidFill>
              <a:schemeClr val="tx1">
                <a:lumMod val="65000"/>
                <a:lumOff val="3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4</a:t>
            </a:r>
            <a:endParaRPr lang="en-US" sz="2800" dirty="0">
              <a:ln>
                <a:solidFill>
                  <a:sysClr val="windowText" lastClr="000000"/>
                </a:solidFill>
              </a:ln>
              <a:solidFill>
                <a:prstClr val="white">
                  <a:lumMod val="95000"/>
                </a:prstClr>
              </a:solidFill>
              <a:cs typeface="B Titr" pitchFamily="2" charset="-78"/>
            </a:endParaRPr>
          </a:p>
        </p:txBody>
      </p:sp>
      <p:sp>
        <p:nvSpPr>
          <p:cNvPr id="31" name="small_button1">
            <a:hlinkClick r:id="rId11" action="ppaction://hlinksldjump"/>
          </p:cNvPr>
          <p:cNvSpPr/>
          <p:nvPr/>
        </p:nvSpPr>
        <p:spPr>
          <a:xfrm>
            <a:off x="457200" y="2836926"/>
            <a:ext cx="609600" cy="420624"/>
          </a:xfrm>
          <a:prstGeom prst="roundRect">
            <a:avLst/>
          </a:prstGeom>
          <a:solidFill>
            <a:schemeClr val="bg1">
              <a:lumMod val="75000"/>
            </a:schemeClr>
          </a:solidFill>
          <a:ln>
            <a:solidFill>
              <a:schemeClr val="accent5">
                <a:lumMod val="60000"/>
                <a:lumOff val="40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3200" dirty="0">
                <a:ln>
                  <a:solidFill>
                    <a:sysClr val="windowText" lastClr="000000"/>
                  </a:solidFill>
                </a:ln>
                <a:solidFill>
                  <a:prstClr val="white">
                    <a:lumMod val="95000"/>
                  </a:prstClr>
                </a:solidFill>
                <a:cs typeface="B Titr" pitchFamily="2" charset="-78"/>
              </a:rPr>
              <a:t>5</a:t>
            </a:r>
            <a:endParaRPr lang="en-US" sz="3200" dirty="0">
              <a:ln>
                <a:solidFill>
                  <a:sysClr val="windowText" lastClr="000000"/>
                </a:solidFill>
              </a:ln>
              <a:solidFill>
                <a:prstClr val="white">
                  <a:lumMod val="95000"/>
                </a:prstClr>
              </a:solidFill>
              <a:cs typeface="B Titr" pitchFamily="2" charset="-78"/>
            </a:endParaRPr>
          </a:p>
        </p:txBody>
      </p:sp>
      <p:sp>
        <p:nvSpPr>
          <p:cNvPr id="32" name="small_button2">
            <a:hlinkClick r:id="rId12" action="ppaction://hlinksldjump"/>
          </p:cNvPr>
          <p:cNvSpPr/>
          <p:nvPr/>
        </p:nvSpPr>
        <p:spPr>
          <a:xfrm>
            <a:off x="457200" y="3333750"/>
            <a:ext cx="609600" cy="420896"/>
          </a:xfrm>
          <a:prstGeom prst="roundRect">
            <a:avLst/>
          </a:prstGeom>
          <a:solidFill>
            <a:schemeClr val="bg1">
              <a:lumMod val="75000"/>
            </a:schemeClr>
          </a:solidFill>
          <a:ln>
            <a:solidFill>
              <a:schemeClr val="accent2">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3600" dirty="0">
                <a:ln>
                  <a:solidFill>
                    <a:sysClr val="windowText" lastClr="000000"/>
                  </a:solidFill>
                </a:ln>
                <a:solidFill>
                  <a:prstClr val="white">
                    <a:lumMod val="95000"/>
                  </a:prstClr>
                </a:solidFill>
                <a:cs typeface="B Titr" pitchFamily="2" charset="-78"/>
              </a:rPr>
              <a:t>6</a:t>
            </a:r>
            <a:endParaRPr lang="en-US" sz="3600" dirty="0">
              <a:ln>
                <a:solidFill>
                  <a:sysClr val="windowText" lastClr="000000"/>
                </a:solidFill>
              </a:ln>
              <a:solidFill>
                <a:prstClr val="white">
                  <a:lumMod val="95000"/>
                </a:prstClr>
              </a:solidFill>
              <a:cs typeface="B Titr" pitchFamily="2" charset="-78"/>
            </a:endParaRPr>
          </a:p>
        </p:txBody>
      </p:sp>
      <p:sp>
        <p:nvSpPr>
          <p:cNvPr id="37" name="small_button3">
            <a:hlinkClick r:id="rId13" action="ppaction://hlinksldjump"/>
          </p:cNvPr>
          <p:cNvSpPr/>
          <p:nvPr/>
        </p:nvSpPr>
        <p:spPr>
          <a:xfrm>
            <a:off x="457200" y="3827254"/>
            <a:ext cx="609600" cy="420896"/>
          </a:xfrm>
          <a:prstGeom prst="roundRect">
            <a:avLst/>
          </a:prstGeom>
          <a:solidFill>
            <a:schemeClr val="bg1">
              <a:lumMod val="75000"/>
            </a:schemeClr>
          </a:solidFill>
          <a:ln>
            <a:solidFill>
              <a:schemeClr val="accent5">
                <a:lumMod val="50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7</a:t>
            </a:r>
            <a:endParaRPr lang="en-US" sz="2800" dirty="0">
              <a:ln>
                <a:solidFill>
                  <a:sysClr val="windowText" lastClr="000000"/>
                </a:solidFill>
              </a:ln>
              <a:solidFill>
                <a:prstClr val="white">
                  <a:lumMod val="95000"/>
                </a:prstClr>
              </a:solidFill>
              <a:cs typeface="B Titr" pitchFamily="2" charset="-78"/>
            </a:endParaRPr>
          </a:p>
        </p:txBody>
      </p:sp>
    </p:spTree>
    <p:extLst>
      <p:ext uri="{BB962C8B-B14F-4D97-AF65-F5344CB8AC3E}">
        <p14:creationId xmlns:p14="http://schemas.microsoft.com/office/powerpoint/2010/main" val="41855057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rotWithShape="1">
          <a:blip r:embed="rId2" cstate="print">
            <a:extLst>
              <a:ext uri="{28A0092B-C50C-407E-A947-70E740481C1C}">
                <a14:useLocalDpi xmlns:a14="http://schemas.microsoft.com/office/drawing/2010/main" val="0"/>
              </a:ext>
            </a:extLst>
          </a:blip>
          <a:srcRect t="48177" r="32369"/>
          <a:stretch/>
        </p:blipFill>
        <p:spPr>
          <a:xfrm>
            <a:off x="-29240" y="25973"/>
            <a:ext cx="1096039" cy="984724"/>
          </a:xfrm>
          <a:prstGeom prst="rect">
            <a:avLst/>
          </a:prstGeom>
        </p:spPr>
      </p:pic>
      <p:sp>
        <p:nvSpPr>
          <p:cNvPr id="14" name="backgound_panel"/>
          <p:cNvSpPr/>
          <p:nvPr/>
        </p:nvSpPr>
        <p:spPr>
          <a:xfrm>
            <a:off x="76200" y="800100"/>
            <a:ext cx="7086600" cy="3886200"/>
          </a:xfrm>
          <a:prstGeom prst="roundRect">
            <a:avLst/>
          </a:prstGeom>
          <a:solidFill>
            <a:schemeClr val="bg1">
              <a:lumMod val="65000"/>
            </a:schemeClr>
          </a:solidFill>
          <a:ln>
            <a:solidFill>
              <a:schemeClr val="tx1">
                <a:lumMod val="95000"/>
                <a:lumOff val="5000"/>
              </a:schemeClr>
            </a:solidFill>
          </a:ln>
          <a:effectLst>
            <a:reflection blurRad="38100" stA="18000" endPos="55500" dist="50800" dir="5400000" sy="-100000" algn="bl" rotWithShape="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_panel"/>
          <p:cNvSpPr/>
          <p:nvPr/>
        </p:nvSpPr>
        <p:spPr>
          <a:xfrm>
            <a:off x="609600" y="1085851"/>
            <a:ext cx="8382000" cy="3943350"/>
          </a:xfrm>
          <a:prstGeom prst="roundRect">
            <a:avLst/>
          </a:prstGeom>
          <a:solidFill>
            <a:schemeClr val="accent4">
              <a:lumMod val="75000"/>
            </a:schemeClr>
          </a:solidFill>
          <a:ln>
            <a:solidFill>
              <a:schemeClr val="tx1">
                <a:lumMod val="95000"/>
                <a:lumOff val="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lumMod val="75000"/>
                </a:prstClr>
              </a:solidFill>
            </a:endParaRPr>
          </a:p>
        </p:txBody>
      </p:sp>
      <p:sp>
        <p:nvSpPr>
          <p:cNvPr id="2" name="Content Placeholder 1"/>
          <p:cNvSpPr>
            <a:spLocks noGrp="1"/>
          </p:cNvSpPr>
          <p:nvPr>
            <p:ph idx="1"/>
          </p:nvPr>
        </p:nvSpPr>
        <p:spPr>
          <a:xfrm>
            <a:off x="1219200" y="1657351"/>
            <a:ext cx="7010400" cy="3394472"/>
          </a:xfrm>
        </p:spPr>
        <p:txBody>
          <a:bodyPr>
            <a:normAutofit fontScale="85000" lnSpcReduction="20000"/>
          </a:bodyPr>
          <a:lstStyle/>
          <a:p>
            <a:pPr rtl="1">
              <a:buClr>
                <a:srgbClr val="FF0000"/>
              </a:buClr>
              <a:buSzPct val="150000"/>
              <a:buFont typeface="Wingdings" pitchFamily="2" charset="2"/>
              <a:buChar char="ü"/>
            </a:pPr>
            <a:r>
              <a:rPr lang="fa-IR" sz="2600" b="1" dirty="0">
                <a:ln>
                  <a:solidFill>
                    <a:sysClr val="windowText" lastClr="000000"/>
                  </a:solidFill>
                </a:ln>
                <a:solidFill>
                  <a:srgbClr val="00B050"/>
                </a:solidFill>
                <a:cs typeface="B Titr" pitchFamily="2" charset="-78"/>
              </a:rPr>
              <a:t>خواستگارهاى دخترتان را رد نكنيد.</a:t>
            </a:r>
            <a:endParaRPr lang="en-US" sz="2600" b="1" dirty="0">
              <a:ln>
                <a:solidFill>
                  <a:sysClr val="windowText" lastClr="000000"/>
                </a:solidFill>
              </a:ln>
              <a:solidFill>
                <a:srgbClr val="00B050"/>
              </a:solidFill>
              <a:cs typeface="B Titr" pitchFamily="2" charset="-78"/>
            </a:endParaRPr>
          </a:p>
          <a:p>
            <a:pPr marL="0" indent="0" algn="justLow" rtl="1">
              <a:buNone/>
            </a:pPr>
            <a:r>
              <a:rPr lang="fa-IR" sz="2000" dirty="0">
                <a:latin typeface="Arial Unicode MS" pitchFamily="34" charset="-128"/>
                <a:ea typeface="Arial Unicode MS" pitchFamily="34" charset="-128"/>
                <a:cs typeface="B Badr" pitchFamily="2" charset="-78"/>
              </a:rPr>
              <a:t> اگر دخترتان به سن دبيرستان رسيد، خاستگارها را رد نكنيد. اين سن بسيار فرصت مناسبى است كه دختر و خانواده‏اش بدون نگرانى از فوت فرصت و دير شدن ازدواج دخترشان، از ميان خواستگارهاى مختلف فرد مناسبى را انتخاب نمايند.</a:t>
            </a:r>
            <a:endParaRPr lang="en-US" sz="2000" dirty="0">
              <a:latin typeface="Arial Unicode MS" pitchFamily="34" charset="-128"/>
              <a:ea typeface="Arial Unicode MS" pitchFamily="34" charset="-128"/>
              <a:cs typeface="B Badr" pitchFamily="2" charset="-78"/>
            </a:endParaRPr>
          </a:p>
          <a:p>
            <a:pPr marL="0" indent="0" algn="justLow" rtl="1">
              <a:buNone/>
            </a:pPr>
            <a:r>
              <a:rPr lang="fa-IR" sz="2000" dirty="0">
                <a:latin typeface="Arial Unicode MS" pitchFamily="34" charset="-128"/>
                <a:ea typeface="Arial Unicode MS" pitchFamily="34" charset="-128"/>
                <a:cs typeface="B Badr" pitchFamily="2" charset="-78"/>
              </a:rPr>
              <a:t>اين فرصت تا پايان دوره دبيرستان (18 ـ 15 سالگى) وجود دارد و آنان مى‏توانند با آرامش خاطر و خيال راحت، براى ازدواج تصميم بگيرند.</a:t>
            </a:r>
            <a:endParaRPr lang="en-US" sz="2000" dirty="0">
              <a:latin typeface="Arial Unicode MS" pitchFamily="34" charset="-128"/>
              <a:ea typeface="Arial Unicode MS" pitchFamily="34" charset="-128"/>
              <a:cs typeface="B Badr" pitchFamily="2" charset="-78"/>
            </a:endParaRPr>
          </a:p>
          <a:p>
            <a:pPr marL="0" indent="0" algn="justLow" rtl="1">
              <a:buNone/>
            </a:pPr>
            <a:r>
              <a:rPr lang="fa-IR" sz="2000" dirty="0">
                <a:latin typeface="Arial Unicode MS" pitchFamily="34" charset="-128"/>
                <a:ea typeface="Arial Unicode MS" pitchFamily="34" charset="-128"/>
                <a:cs typeface="B Badr" pitchFamily="2" charset="-78"/>
              </a:rPr>
              <a:t>پس از پايان اين مدت، دختر نگران مى‏شود كه مبادا نتواند همسر مناسبى پيدا كند و شايد به فكر پيدا كردن همسرش از راه‏هاى غير معقول باشد.</a:t>
            </a:r>
            <a:endParaRPr lang="en-US" sz="2000" dirty="0">
              <a:latin typeface="Arial Unicode MS" pitchFamily="34" charset="-128"/>
              <a:ea typeface="Arial Unicode MS" pitchFamily="34" charset="-128"/>
              <a:cs typeface="B Badr" pitchFamily="2" charset="-78"/>
            </a:endParaRPr>
          </a:p>
          <a:p>
            <a:pPr marL="0" indent="0" algn="justLow" rtl="1">
              <a:buNone/>
            </a:pPr>
            <a:r>
              <a:rPr lang="fa-IR" sz="2000" dirty="0">
                <a:latin typeface="Arial Unicode MS" pitchFamily="34" charset="-128"/>
                <a:ea typeface="Arial Unicode MS" pitchFamily="34" charset="-128"/>
                <a:cs typeface="B Badr" pitchFamily="2" charset="-78"/>
              </a:rPr>
              <a:t>پدرها و مادرهاى عزيز! قبل از آنكه دختر شما، يك پسر عجيب و غريب، نامناسب و شايد بى سر و پا را به شما معرفى كند و بگويد من حتماً بايد با اين پسر ازدواج كنم و شما در عمل انجام شده قرار بگيرد و اختيارى نداشته باشيد، خودتان براى تامين نياز دخترتان اقدام كنيد!</a:t>
            </a:r>
            <a:endParaRPr lang="en-US" sz="2000" dirty="0">
              <a:latin typeface="Arial Unicode MS" pitchFamily="34" charset="-128"/>
              <a:ea typeface="Arial Unicode MS" pitchFamily="34" charset="-128"/>
              <a:cs typeface="B Badr" pitchFamily="2" charset="-78"/>
            </a:endParaRPr>
          </a:p>
          <a:p>
            <a:pPr marL="0" indent="0" algn="justLow" rtl="1">
              <a:buNone/>
            </a:pPr>
            <a:r>
              <a:rPr lang="fa-IR" sz="2000" dirty="0">
                <a:latin typeface="Arial Unicode MS" pitchFamily="34" charset="-128"/>
                <a:ea typeface="Arial Unicode MS" pitchFamily="34" charset="-128"/>
                <a:cs typeface="B Badr" pitchFamily="2" charset="-78"/>
              </a:rPr>
              <a:t>بگذاريد همسر آينده او از راه درست (خواستگارى و تشريفات پس از آن) وارد شود تا شما نيز بتوانيد نقش خود را به خوبى ايفا كنيد و خوشبختى آينده او را تأمين كنيد.</a:t>
            </a:r>
            <a:endParaRPr lang="en-US" sz="2000" dirty="0">
              <a:latin typeface="Arial Unicode MS" pitchFamily="34" charset="-128"/>
              <a:ea typeface="Arial Unicode MS" pitchFamily="34" charset="-128"/>
              <a:cs typeface="B Badr" pitchFamily="2" charset="-78"/>
            </a:endParaRPr>
          </a:p>
          <a:p>
            <a:pPr marL="0" indent="0" algn="justLow">
              <a:buNone/>
            </a:pPr>
            <a:r>
              <a:rPr lang="fa-IR" sz="2000" dirty="0">
                <a:latin typeface="Arial Unicode MS" pitchFamily="34" charset="-128"/>
                <a:ea typeface="Arial Unicode MS" pitchFamily="34" charset="-128"/>
                <a:cs typeface="B Badr" pitchFamily="2" charset="-78"/>
              </a:rPr>
              <a:t>                       </a:t>
            </a:r>
            <a:endParaRPr lang="en-US" sz="2000" dirty="0">
              <a:latin typeface="Arial Unicode MS" pitchFamily="34" charset="-128"/>
              <a:ea typeface="Arial Unicode MS" pitchFamily="34" charset="-128"/>
              <a:cs typeface="B Badr" pitchFamily="2" charset="-78"/>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638800" y="5137"/>
            <a:ext cx="2218691" cy="2161704"/>
          </a:xfrm>
          <a:prstGeom prst="rect">
            <a:avLst/>
          </a:prstGeom>
        </p:spPr>
      </p:pic>
      <p:sp>
        <p:nvSpPr>
          <p:cNvPr id="20" name="Rectangle 19"/>
          <p:cNvSpPr/>
          <p:nvPr/>
        </p:nvSpPr>
        <p:spPr>
          <a:xfrm>
            <a:off x="1058411" y="96619"/>
            <a:ext cx="4825359" cy="523220"/>
          </a:xfrm>
          <a:prstGeom prst="rect">
            <a:avLst/>
          </a:prstGeom>
        </p:spPr>
        <p:txBody>
          <a:bodyPr wrap="none">
            <a:spAutoFit/>
          </a:bodyPr>
          <a:lstStyle/>
          <a:p>
            <a:pPr algn="ctr" rtl="1"/>
            <a:r>
              <a:rPr lang="fa-IR" sz="2800" dirty="0">
                <a:ln>
                  <a:solidFill>
                    <a:prstClr val="black"/>
                  </a:solidFill>
                </a:ln>
                <a:solidFill>
                  <a:srgbClr val="FF0000"/>
                </a:solidFill>
                <a:cs typeface="B Titr" pitchFamily="2" charset="-78"/>
              </a:rPr>
              <a:t>پدر و مادرها چه كار مى‏توانند بكنند؟</a:t>
            </a:r>
            <a:endParaRPr lang="en-US" sz="2800" dirty="0">
              <a:ln>
                <a:solidFill>
                  <a:prstClr val="black"/>
                </a:solidFill>
              </a:ln>
              <a:solidFill>
                <a:srgbClr val="FF0000"/>
              </a:solidFill>
              <a:cs typeface="B Titr" pitchFamily="2" charset="-78"/>
            </a:endParaRPr>
          </a:p>
        </p:txBody>
      </p:sp>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36622" y="4476750"/>
            <a:ext cx="858347" cy="682386"/>
          </a:xfrm>
          <a:prstGeom prst="rect">
            <a:avLst/>
          </a:prstGeom>
        </p:spPr>
      </p:pic>
      <p:sp>
        <p:nvSpPr>
          <p:cNvPr id="25" name="TextBox 24"/>
          <p:cNvSpPr txBox="1"/>
          <p:nvPr/>
        </p:nvSpPr>
        <p:spPr>
          <a:xfrm>
            <a:off x="8382000" y="4564618"/>
            <a:ext cx="609600" cy="369332"/>
          </a:xfrm>
          <a:prstGeom prst="rect">
            <a:avLst/>
          </a:prstGeom>
          <a:noFill/>
        </p:spPr>
        <p:txBody>
          <a:bodyPr wrap="square" rtlCol="0">
            <a:spAutoFit/>
          </a:bodyPr>
          <a:lstStyle/>
          <a:p>
            <a:fld id="{D81BCC4D-E9F3-467D-9842-464F8BE9B665}" type="slidenum">
              <a:rPr lang="fa-IR" smtClean="0">
                <a:cs typeface="B Titr" pitchFamily="2" charset="-78"/>
              </a:rPr>
              <a:pPr/>
              <a:t>118</a:t>
            </a:fld>
            <a:endParaRPr lang="en-US" dirty="0">
              <a:cs typeface="B Titr" pitchFamily="2" charset="-78"/>
            </a:endParaRPr>
          </a:p>
        </p:txBody>
      </p:sp>
      <p:pic>
        <p:nvPicPr>
          <p:cNvPr id="27" name="Picture 26" descr="166.gif">
            <a:hlinkClick r:id="rId5" action="ppaction://hlinksldjump"/>
          </p:cNvPr>
          <p:cNvPicPr>
            <a:picLocks noChangeAspect="1"/>
          </p:cNvPicPr>
          <p:nvPr/>
        </p:nvPicPr>
        <p:blipFill>
          <a:blip r:embed="rId6" cstate="print"/>
          <a:srcRect b="83334"/>
          <a:stretch>
            <a:fillRect/>
          </a:stretch>
        </p:blipFill>
        <p:spPr>
          <a:xfrm>
            <a:off x="7273794" y="112879"/>
            <a:ext cx="1813056" cy="687221"/>
          </a:xfrm>
          <a:prstGeom prst="rect">
            <a:avLst/>
          </a:prstGeom>
        </p:spPr>
      </p:pic>
      <p:sp>
        <p:nvSpPr>
          <p:cNvPr id="28" name="TextBox 27">
            <a:hlinkClick r:id="rId5" action="ppaction://hlinksldjump"/>
          </p:cNvPr>
          <p:cNvSpPr txBox="1"/>
          <p:nvPr/>
        </p:nvSpPr>
        <p:spPr>
          <a:xfrm>
            <a:off x="7810500" y="247650"/>
            <a:ext cx="752129" cy="338554"/>
          </a:xfrm>
          <a:prstGeom prst="rect">
            <a:avLst/>
          </a:prstGeom>
          <a:noFill/>
        </p:spPr>
        <p:txBody>
          <a:bodyPr wrap="none" rtlCol="0">
            <a:spAutoFit/>
          </a:bodyPr>
          <a:lstStyle/>
          <a:p>
            <a:r>
              <a:rPr lang="fa-IR" sz="1600" dirty="0">
                <a:solidFill>
                  <a:prstClr val="black"/>
                </a:solidFill>
                <a:cs typeface="B Titr" pitchFamily="2" charset="-78"/>
              </a:rPr>
              <a:t>بازگشت</a:t>
            </a:r>
            <a:endParaRPr lang="en-US" sz="1600" dirty="0">
              <a:solidFill>
                <a:prstClr val="black"/>
              </a:solidFill>
              <a:cs typeface="B Titr" pitchFamily="2" charset="-78"/>
            </a:endParaRPr>
          </a:p>
        </p:txBody>
      </p:sp>
      <p:sp>
        <p:nvSpPr>
          <p:cNvPr id="29" name="small_button1">
            <a:hlinkClick r:id="rId7" action="ppaction://hlinksldjump"/>
          </p:cNvPr>
          <p:cNvSpPr/>
          <p:nvPr/>
        </p:nvSpPr>
        <p:spPr>
          <a:xfrm>
            <a:off x="458912" y="971551"/>
            <a:ext cx="609600" cy="420896"/>
          </a:xfrm>
          <a:prstGeom prst="roundRect">
            <a:avLst/>
          </a:prstGeom>
          <a:solidFill>
            <a:schemeClr val="bg1">
              <a:lumMod val="75000"/>
            </a:schemeClr>
          </a:solidFill>
          <a:ln>
            <a:solidFill>
              <a:schemeClr val="accent6">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1</a:t>
            </a:r>
            <a:endParaRPr lang="en-US" sz="2800" dirty="0">
              <a:ln>
                <a:solidFill>
                  <a:sysClr val="windowText" lastClr="000000"/>
                </a:solidFill>
              </a:ln>
              <a:solidFill>
                <a:prstClr val="white">
                  <a:lumMod val="95000"/>
                </a:prstClr>
              </a:solidFill>
              <a:cs typeface="B Titr" pitchFamily="2" charset="-78"/>
            </a:endParaRPr>
          </a:p>
        </p:txBody>
      </p:sp>
      <p:sp>
        <p:nvSpPr>
          <p:cNvPr id="30" name="small_button2">
            <a:hlinkClick r:id="rId8" action="ppaction://hlinksldjump"/>
          </p:cNvPr>
          <p:cNvSpPr/>
          <p:nvPr/>
        </p:nvSpPr>
        <p:spPr>
          <a:xfrm>
            <a:off x="457200" y="1428751"/>
            <a:ext cx="609600" cy="420896"/>
          </a:xfrm>
          <a:prstGeom prst="roundRect">
            <a:avLst/>
          </a:prstGeom>
          <a:solidFill>
            <a:schemeClr val="accent4">
              <a:lumMod val="75000"/>
            </a:schemeClr>
          </a:solidFill>
          <a:ln>
            <a:solidFill>
              <a:schemeClr val="accent4">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solidFill>
                  <a:prstClr val="black">
                    <a:lumMod val="95000"/>
                    <a:lumOff val="5000"/>
                  </a:prstClr>
                </a:solidFill>
                <a:cs typeface="B Titr" pitchFamily="2" charset="-78"/>
              </a:rPr>
              <a:t>2</a:t>
            </a:r>
            <a:endParaRPr lang="en-US" sz="2800" dirty="0">
              <a:solidFill>
                <a:prstClr val="black">
                  <a:lumMod val="95000"/>
                  <a:lumOff val="5000"/>
                </a:prstClr>
              </a:solidFill>
              <a:cs typeface="B Titr" pitchFamily="2" charset="-78"/>
            </a:endParaRPr>
          </a:p>
        </p:txBody>
      </p:sp>
      <p:sp>
        <p:nvSpPr>
          <p:cNvPr id="31" name="small_button3">
            <a:hlinkClick r:id="rId9" action="ppaction://hlinksldjump"/>
          </p:cNvPr>
          <p:cNvSpPr/>
          <p:nvPr/>
        </p:nvSpPr>
        <p:spPr>
          <a:xfrm>
            <a:off x="458912" y="1885951"/>
            <a:ext cx="609600" cy="420896"/>
          </a:xfrm>
          <a:prstGeom prst="roundRect">
            <a:avLst/>
          </a:prstGeom>
          <a:solidFill>
            <a:schemeClr val="bg1">
              <a:lumMod val="75000"/>
            </a:schemeClr>
          </a:solidFill>
          <a:ln>
            <a:solidFill>
              <a:schemeClr val="accent1">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3</a:t>
            </a:r>
            <a:endParaRPr lang="en-US" sz="2800" dirty="0">
              <a:ln>
                <a:solidFill>
                  <a:sysClr val="windowText" lastClr="000000"/>
                </a:solidFill>
              </a:ln>
              <a:solidFill>
                <a:prstClr val="white">
                  <a:lumMod val="95000"/>
                </a:prstClr>
              </a:solidFill>
              <a:cs typeface="B Titr" pitchFamily="2" charset="-78"/>
            </a:endParaRPr>
          </a:p>
        </p:txBody>
      </p:sp>
      <p:sp>
        <p:nvSpPr>
          <p:cNvPr id="32" name="small_button4">
            <a:hlinkClick r:id="rId10" action="ppaction://hlinksldjump"/>
          </p:cNvPr>
          <p:cNvSpPr/>
          <p:nvPr/>
        </p:nvSpPr>
        <p:spPr>
          <a:xfrm>
            <a:off x="458912" y="2343151"/>
            <a:ext cx="609600" cy="420896"/>
          </a:xfrm>
          <a:prstGeom prst="roundRect">
            <a:avLst/>
          </a:prstGeom>
          <a:solidFill>
            <a:schemeClr val="bg1">
              <a:lumMod val="75000"/>
            </a:schemeClr>
          </a:solidFill>
          <a:ln>
            <a:solidFill>
              <a:schemeClr val="tx1">
                <a:lumMod val="65000"/>
                <a:lumOff val="3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4</a:t>
            </a:r>
            <a:endParaRPr lang="en-US" sz="2800" dirty="0">
              <a:ln>
                <a:solidFill>
                  <a:sysClr val="windowText" lastClr="000000"/>
                </a:solidFill>
              </a:ln>
              <a:solidFill>
                <a:prstClr val="white">
                  <a:lumMod val="95000"/>
                </a:prstClr>
              </a:solidFill>
              <a:cs typeface="B Titr" pitchFamily="2" charset="-78"/>
            </a:endParaRPr>
          </a:p>
        </p:txBody>
      </p:sp>
      <p:sp>
        <p:nvSpPr>
          <p:cNvPr id="37" name="small_button1">
            <a:hlinkClick r:id="rId11" action="ppaction://hlinksldjump"/>
          </p:cNvPr>
          <p:cNvSpPr/>
          <p:nvPr/>
        </p:nvSpPr>
        <p:spPr>
          <a:xfrm>
            <a:off x="457200" y="2836926"/>
            <a:ext cx="609600" cy="420624"/>
          </a:xfrm>
          <a:prstGeom prst="roundRect">
            <a:avLst/>
          </a:prstGeom>
          <a:solidFill>
            <a:schemeClr val="bg1">
              <a:lumMod val="75000"/>
            </a:schemeClr>
          </a:solidFill>
          <a:ln>
            <a:solidFill>
              <a:schemeClr val="accent5">
                <a:lumMod val="60000"/>
                <a:lumOff val="40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3200" dirty="0">
                <a:ln>
                  <a:solidFill>
                    <a:sysClr val="windowText" lastClr="000000"/>
                  </a:solidFill>
                </a:ln>
                <a:solidFill>
                  <a:prstClr val="white">
                    <a:lumMod val="95000"/>
                  </a:prstClr>
                </a:solidFill>
                <a:cs typeface="B Titr" pitchFamily="2" charset="-78"/>
              </a:rPr>
              <a:t>5</a:t>
            </a:r>
            <a:endParaRPr lang="en-US" sz="3200" dirty="0">
              <a:ln>
                <a:solidFill>
                  <a:sysClr val="windowText" lastClr="000000"/>
                </a:solidFill>
              </a:ln>
              <a:solidFill>
                <a:prstClr val="white">
                  <a:lumMod val="95000"/>
                </a:prstClr>
              </a:solidFill>
              <a:cs typeface="B Titr" pitchFamily="2" charset="-78"/>
            </a:endParaRPr>
          </a:p>
        </p:txBody>
      </p:sp>
      <p:sp>
        <p:nvSpPr>
          <p:cNvPr id="38" name="small_button2">
            <a:hlinkClick r:id="rId12" action="ppaction://hlinksldjump"/>
          </p:cNvPr>
          <p:cNvSpPr/>
          <p:nvPr/>
        </p:nvSpPr>
        <p:spPr>
          <a:xfrm>
            <a:off x="457200" y="3333750"/>
            <a:ext cx="609600" cy="420896"/>
          </a:xfrm>
          <a:prstGeom prst="roundRect">
            <a:avLst/>
          </a:prstGeom>
          <a:solidFill>
            <a:schemeClr val="bg1">
              <a:lumMod val="75000"/>
            </a:schemeClr>
          </a:solidFill>
          <a:ln>
            <a:solidFill>
              <a:schemeClr val="accent2">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3600" dirty="0">
                <a:ln>
                  <a:solidFill>
                    <a:sysClr val="windowText" lastClr="000000"/>
                  </a:solidFill>
                </a:ln>
                <a:solidFill>
                  <a:prstClr val="white">
                    <a:lumMod val="95000"/>
                  </a:prstClr>
                </a:solidFill>
                <a:cs typeface="B Titr" pitchFamily="2" charset="-78"/>
              </a:rPr>
              <a:t>6</a:t>
            </a:r>
            <a:endParaRPr lang="en-US" sz="3600" dirty="0">
              <a:ln>
                <a:solidFill>
                  <a:sysClr val="windowText" lastClr="000000"/>
                </a:solidFill>
              </a:ln>
              <a:solidFill>
                <a:prstClr val="white">
                  <a:lumMod val="95000"/>
                </a:prstClr>
              </a:solidFill>
              <a:cs typeface="B Titr" pitchFamily="2" charset="-78"/>
            </a:endParaRPr>
          </a:p>
        </p:txBody>
      </p:sp>
      <p:sp>
        <p:nvSpPr>
          <p:cNvPr id="39" name="small_button3">
            <a:hlinkClick r:id="rId13" action="ppaction://hlinksldjump"/>
          </p:cNvPr>
          <p:cNvSpPr/>
          <p:nvPr/>
        </p:nvSpPr>
        <p:spPr>
          <a:xfrm>
            <a:off x="457200" y="3827254"/>
            <a:ext cx="609600" cy="420896"/>
          </a:xfrm>
          <a:prstGeom prst="roundRect">
            <a:avLst/>
          </a:prstGeom>
          <a:solidFill>
            <a:schemeClr val="bg1">
              <a:lumMod val="75000"/>
            </a:schemeClr>
          </a:solidFill>
          <a:ln>
            <a:solidFill>
              <a:schemeClr val="accent5">
                <a:lumMod val="50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7</a:t>
            </a:r>
            <a:endParaRPr lang="en-US" sz="2800" dirty="0">
              <a:ln>
                <a:solidFill>
                  <a:sysClr val="windowText" lastClr="000000"/>
                </a:solidFill>
              </a:ln>
              <a:solidFill>
                <a:prstClr val="white">
                  <a:lumMod val="95000"/>
                </a:prstClr>
              </a:solidFill>
              <a:cs typeface="B Titr" pitchFamily="2" charset="-78"/>
            </a:endParaRPr>
          </a:p>
        </p:txBody>
      </p:sp>
    </p:spTree>
    <p:extLst>
      <p:ext uri="{BB962C8B-B14F-4D97-AF65-F5344CB8AC3E}">
        <p14:creationId xmlns:p14="http://schemas.microsoft.com/office/powerpoint/2010/main" val="6134789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rotWithShape="1">
          <a:blip r:embed="rId2" cstate="print">
            <a:extLst>
              <a:ext uri="{28A0092B-C50C-407E-A947-70E740481C1C}">
                <a14:useLocalDpi xmlns:a14="http://schemas.microsoft.com/office/drawing/2010/main" val="0"/>
              </a:ext>
            </a:extLst>
          </a:blip>
          <a:srcRect t="48177" r="32369"/>
          <a:stretch/>
        </p:blipFill>
        <p:spPr>
          <a:xfrm>
            <a:off x="-29240" y="25973"/>
            <a:ext cx="1096039" cy="984724"/>
          </a:xfrm>
          <a:prstGeom prst="rect">
            <a:avLst/>
          </a:prstGeom>
        </p:spPr>
      </p:pic>
      <p:sp>
        <p:nvSpPr>
          <p:cNvPr id="14" name="backgound_panel"/>
          <p:cNvSpPr/>
          <p:nvPr/>
        </p:nvSpPr>
        <p:spPr>
          <a:xfrm>
            <a:off x="76200" y="800100"/>
            <a:ext cx="7086600" cy="3886200"/>
          </a:xfrm>
          <a:prstGeom prst="roundRect">
            <a:avLst/>
          </a:prstGeom>
          <a:solidFill>
            <a:schemeClr val="bg1">
              <a:lumMod val="65000"/>
            </a:schemeClr>
          </a:solidFill>
          <a:ln>
            <a:solidFill>
              <a:schemeClr val="tx1">
                <a:lumMod val="95000"/>
                <a:lumOff val="5000"/>
              </a:schemeClr>
            </a:solidFill>
          </a:ln>
          <a:effectLst>
            <a:reflection blurRad="38100" stA="18000" endPos="55500" dist="50800" dir="5400000" sy="-100000" algn="bl" rotWithShape="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_panel"/>
          <p:cNvSpPr/>
          <p:nvPr/>
        </p:nvSpPr>
        <p:spPr>
          <a:xfrm>
            <a:off x="609600" y="1085851"/>
            <a:ext cx="8382000" cy="3943350"/>
          </a:xfrm>
          <a:prstGeom prst="roundRect">
            <a:avLst/>
          </a:prstGeom>
          <a:solidFill>
            <a:schemeClr val="accent1">
              <a:lumMod val="75000"/>
            </a:schemeClr>
          </a:solidFill>
          <a:ln>
            <a:solidFill>
              <a:schemeClr val="tx1">
                <a:lumMod val="95000"/>
                <a:lumOff val="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Content Placeholder 1"/>
          <p:cNvSpPr>
            <a:spLocks noGrp="1"/>
          </p:cNvSpPr>
          <p:nvPr>
            <p:ph idx="1"/>
          </p:nvPr>
        </p:nvSpPr>
        <p:spPr>
          <a:xfrm>
            <a:off x="1447800" y="1920478"/>
            <a:ext cx="7010400" cy="3394472"/>
          </a:xfrm>
        </p:spPr>
        <p:txBody>
          <a:bodyPr>
            <a:normAutofit fontScale="70000" lnSpcReduction="20000"/>
          </a:bodyPr>
          <a:lstStyle/>
          <a:p>
            <a:pPr algn="ctr" rtl="1">
              <a:buClr>
                <a:srgbClr val="FF0000"/>
              </a:buClr>
              <a:buSzPct val="150000"/>
              <a:buFont typeface="Wingdings" pitchFamily="2" charset="2"/>
              <a:buChar char="ü"/>
            </a:pPr>
            <a:r>
              <a:rPr lang="fa-IR" sz="2400" b="1" dirty="0">
                <a:ln>
                  <a:solidFill>
                    <a:sysClr val="windowText" lastClr="000000"/>
                  </a:solidFill>
                </a:ln>
                <a:solidFill>
                  <a:srgbClr val="00B050"/>
                </a:solidFill>
                <a:cs typeface="B Titr" pitchFamily="2" charset="-78"/>
              </a:rPr>
              <a:t>به پسرى كه مى‏خواهد ازدواج كند «نه» نگوييد. دوستش را بگيريد و كمكش كنيد. (پسرتان يا خواستگار دخترتان).</a:t>
            </a:r>
            <a:endParaRPr lang="en-US" sz="2400" b="1" dirty="0">
              <a:ln>
                <a:solidFill>
                  <a:sysClr val="windowText" lastClr="000000"/>
                </a:solidFill>
              </a:ln>
              <a:solidFill>
                <a:srgbClr val="00B050"/>
              </a:solidFill>
              <a:cs typeface="B Titr" pitchFamily="2" charset="-78"/>
            </a:endParaRPr>
          </a:p>
          <a:p>
            <a:pPr algn="ctr" rtl="1">
              <a:buClr>
                <a:srgbClr val="FF0000"/>
              </a:buClr>
              <a:buSzPct val="150000"/>
              <a:buFont typeface="Wingdings" pitchFamily="2" charset="2"/>
              <a:buChar char="ü"/>
            </a:pPr>
            <a:endParaRPr lang="en-US" sz="2400" b="1" dirty="0">
              <a:ln>
                <a:solidFill>
                  <a:sysClr val="windowText" lastClr="000000"/>
                </a:solidFill>
              </a:ln>
              <a:solidFill>
                <a:srgbClr val="00B050"/>
              </a:solidFill>
              <a:cs typeface="B Titr" pitchFamily="2" charset="-78"/>
            </a:endParaRPr>
          </a:p>
          <a:p>
            <a:pPr marL="0" indent="0" algn="justLow" rtl="1">
              <a:buNone/>
            </a:pPr>
            <a:r>
              <a:rPr lang="fa-IR" sz="2400" dirty="0">
                <a:cs typeface="B Badr" pitchFamily="2" charset="-78"/>
              </a:rPr>
              <a:t>اگر پرستان يا داماد احتمالى آينده شما گفت قصد ازدواج دارد و شما هنوز احساس مى‏كنيد او توانايى اين كار را ندارد و زود اقدام كرده است، لازم نيست به او بگوييد: «دهنت هنوز بوى شير مى‏ده»، «بچه سوسول اينطور كه نمى‏شود ازدواج كرد» و مانند آن.</a:t>
            </a:r>
            <a:endParaRPr lang="en-US" sz="2400" dirty="0">
              <a:cs typeface="B Badr" pitchFamily="2" charset="-78"/>
            </a:endParaRPr>
          </a:p>
          <a:p>
            <a:pPr marL="0" indent="0" algn="justLow" rtl="1">
              <a:buNone/>
            </a:pPr>
            <a:r>
              <a:rPr lang="fa-IR" sz="2400" dirty="0">
                <a:cs typeface="B Badr" pitchFamily="2" charset="-78"/>
              </a:rPr>
              <a:t>بلكه سعى كنيد با برخورد منطقى او را متوجه كنيد كه ازدواج كردن لوازمى دارد و او بايد لازمه‏هاى تشكيل زندگى را به دست آورد. </a:t>
            </a:r>
            <a:endParaRPr lang="en-US" sz="2400" dirty="0">
              <a:cs typeface="B Badr" pitchFamily="2" charset="-78"/>
            </a:endParaRPr>
          </a:p>
          <a:p>
            <a:pPr marL="0" indent="0" algn="justLow" rtl="1">
              <a:buNone/>
            </a:pPr>
            <a:r>
              <a:rPr lang="fa-IR" sz="2400" dirty="0">
                <a:cs typeface="B Badr" pitchFamily="2" charset="-78"/>
              </a:rPr>
              <a:t>گام به گام او را همراهى و راهنمايى كنيد. به او كمك كنيد تا بتواند كار و درآمد مناسب را پيدا كند. به چنين پسرهايى به جاى «نه» گفتن، «آرى مشروط» بگوييد.</a:t>
            </a:r>
          </a:p>
          <a:p>
            <a:pPr marL="0" indent="0" algn="justLow" rtl="1">
              <a:buNone/>
            </a:pPr>
            <a:r>
              <a:rPr lang="fa-IR" sz="2400" dirty="0">
                <a:cs typeface="B Badr" pitchFamily="2" charset="-78"/>
              </a:rPr>
              <a:t>يعنى به شرط آنكه ثابت شود كه توانايى اداره يك خانواده را دارى ما با ازدواج تو موافقيم.</a:t>
            </a:r>
            <a:endParaRPr lang="en-US" sz="2400" dirty="0">
              <a:cs typeface="B Badr" pitchFamily="2" charset="-78"/>
            </a:endParaRPr>
          </a:p>
          <a:p>
            <a:pPr marL="0" indent="0" algn="justLow" rtl="1">
              <a:buNone/>
            </a:pPr>
            <a:r>
              <a:rPr lang="fa-IR" sz="2400" dirty="0">
                <a:cs typeface="B Badr" pitchFamily="2" charset="-78"/>
              </a:rPr>
              <a:t>پسرى كه با توانايى‏هاى كم به فكر ازدواج و مسئوليت اداره خانواده است بهتر است از پسرى كه توانايى دارد اما از مسئوليت فرار مى‏كند و نيازش را از راه‏هاى غير متعارف برآورده مى‏كند</a:t>
            </a:r>
            <a:r>
              <a:rPr lang="fa-IR" sz="2000" dirty="0"/>
              <a:t>. </a:t>
            </a:r>
            <a:endParaRPr lang="en-US" sz="2000" dirty="0"/>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638800" y="5137"/>
            <a:ext cx="2218691" cy="2161704"/>
          </a:xfrm>
          <a:prstGeom prst="rect">
            <a:avLst/>
          </a:prstGeom>
        </p:spPr>
      </p:pic>
      <p:sp>
        <p:nvSpPr>
          <p:cNvPr id="17" name="small_button2">
            <a:hlinkClick r:id="rId4" action="ppaction://hlinksldjump"/>
          </p:cNvPr>
          <p:cNvSpPr/>
          <p:nvPr/>
        </p:nvSpPr>
        <p:spPr>
          <a:xfrm>
            <a:off x="457200" y="1428751"/>
            <a:ext cx="609600" cy="420896"/>
          </a:xfrm>
          <a:prstGeom prst="roundRect">
            <a:avLst/>
          </a:prstGeom>
          <a:solidFill>
            <a:schemeClr val="bg1">
              <a:lumMod val="75000"/>
            </a:schemeClr>
          </a:solidFill>
          <a:ln>
            <a:solidFill>
              <a:schemeClr val="accent4">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2</a:t>
            </a:r>
            <a:endParaRPr lang="en-US" sz="2800" dirty="0">
              <a:ln>
                <a:solidFill>
                  <a:sysClr val="windowText" lastClr="000000"/>
                </a:solidFill>
              </a:ln>
              <a:solidFill>
                <a:prstClr val="white">
                  <a:lumMod val="95000"/>
                </a:prstClr>
              </a:solidFill>
              <a:cs typeface="B Titr" pitchFamily="2" charset="-78"/>
            </a:endParaRPr>
          </a:p>
        </p:txBody>
      </p:sp>
      <p:sp>
        <p:nvSpPr>
          <p:cNvPr id="18" name="small_button3">
            <a:hlinkClick r:id="rId5" action="ppaction://hlinksldjump"/>
          </p:cNvPr>
          <p:cNvSpPr/>
          <p:nvPr/>
        </p:nvSpPr>
        <p:spPr>
          <a:xfrm>
            <a:off x="458912" y="1885951"/>
            <a:ext cx="609600" cy="420896"/>
          </a:xfrm>
          <a:prstGeom prst="roundRect">
            <a:avLst/>
          </a:prstGeom>
          <a:solidFill>
            <a:schemeClr val="accent1">
              <a:lumMod val="75000"/>
            </a:schemeClr>
          </a:solidFill>
          <a:ln>
            <a:solidFill>
              <a:schemeClr val="accent1">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3</a:t>
            </a:r>
            <a:endParaRPr lang="en-US" sz="2800" dirty="0">
              <a:ln>
                <a:solidFill>
                  <a:sysClr val="windowText" lastClr="000000"/>
                </a:solidFill>
              </a:ln>
              <a:solidFill>
                <a:prstClr val="white">
                  <a:lumMod val="95000"/>
                </a:prstClr>
              </a:solidFill>
              <a:cs typeface="B Titr" pitchFamily="2" charset="-78"/>
            </a:endParaRPr>
          </a:p>
        </p:txBody>
      </p:sp>
      <p:sp>
        <p:nvSpPr>
          <p:cNvPr id="19" name="Rectangle 18"/>
          <p:cNvSpPr/>
          <p:nvPr/>
        </p:nvSpPr>
        <p:spPr>
          <a:xfrm>
            <a:off x="1058411" y="96619"/>
            <a:ext cx="4825359" cy="523220"/>
          </a:xfrm>
          <a:prstGeom prst="rect">
            <a:avLst/>
          </a:prstGeom>
        </p:spPr>
        <p:txBody>
          <a:bodyPr wrap="none">
            <a:spAutoFit/>
          </a:bodyPr>
          <a:lstStyle/>
          <a:p>
            <a:pPr algn="ctr" rtl="1"/>
            <a:r>
              <a:rPr lang="fa-IR" sz="2800" dirty="0">
                <a:ln>
                  <a:solidFill>
                    <a:prstClr val="black"/>
                  </a:solidFill>
                </a:ln>
                <a:solidFill>
                  <a:srgbClr val="FF0000"/>
                </a:solidFill>
                <a:cs typeface="B Titr" pitchFamily="2" charset="-78"/>
              </a:rPr>
              <a:t>پدر و مادرها چه كار مى‏توانند بكنند؟</a:t>
            </a:r>
            <a:endParaRPr lang="en-US" sz="2800" dirty="0">
              <a:ln>
                <a:solidFill>
                  <a:prstClr val="black"/>
                </a:solidFill>
              </a:ln>
              <a:solidFill>
                <a:srgbClr val="FF0000"/>
              </a:solidFill>
              <a:cs typeface="B Titr" pitchFamily="2" charset="-78"/>
            </a:endParaRPr>
          </a:p>
        </p:txBody>
      </p:sp>
      <p:pic>
        <p:nvPicPr>
          <p:cNvPr id="23" name="Pictur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36622" y="4476750"/>
            <a:ext cx="858347" cy="682386"/>
          </a:xfrm>
          <a:prstGeom prst="rect">
            <a:avLst/>
          </a:prstGeom>
        </p:spPr>
      </p:pic>
      <p:sp>
        <p:nvSpPr>
          <p:cNvPr id="25" name="TextBox 24"/>
          <p:cNvSpPr txBox="1"/>
          <p:nvPr/>
        </p:nvSpPr>
        <p:spPr>
          <a:xfrm>
            <a:off x="8382000" y="4564618"/>
            <a:ext cx="609600" cy="369332"/>
          </a:xfrm>
          <a:prstGeom prst="rect">
            <a:avLst/>
          </a:prstGeom>
          <a:noFill/>
        </p:spPr>
        <p:txBody>
          <a:bodyPr wrap="square" rtlCol="0">
            <a:spAutoFit/>
          </a:bodyPr>
          <a:lstStyle/>
          <a:p>
            <a:fld id="{D81BCC4D-E9F3-467D-9842-464F8BE9B665}" type="slidenum">
              <a:rPr lang="fa-IR" smtClean="0">
                <a:cs typeface="B Titr" pitchFamily="2" charset="-78"/>
              </a:rPr>
              <a:pPr/>
              <a:t>119</a:t>
            </a:fld>
            <a:endParaRPr lang="en-US" dirty="0">
              <a:cs typeface="B Titr" pitchFamily="2" charset="-78"/>
            </a:endParaRPr>
          </a:p>
        </p:txBody>
      </p:sp>
      <p:pic>
        <p:nvPicPr>
          <p:cNvPr id="27" name="Picture 26" descr="166.gif">
            <a:hlinkClick r:id="rId7" action="ppaction://hlinksldjump"/>
          </p:cNvPr>
          <p:cNvPicPr>
            <a:picLocks noChangeAspect="1"/>
          </p:cNvPicPr>
          <p:nvPr/>
        </p:nvPicPr>
        <p:blipFill>
          <a:blip r:embed="rId8" cstate="print"/>
          <a:srcRect b="83334"/>
          <a:stretch>
            <a:fillRect/>
          </a:stretch>
        </p:blipFill>
        <p:spPr>
          <a:xfrm>
            <a:off x="7273794" y="112879"/>
            <a:ext cx="1813056" cy="687221"/>
          </a:xfrm>
          <a:prstGeom prst="rect">
            <a:avLst/>
          </a:prstGeom>
        </p:spPr>
      </p:pic>
      <p:sp>
        <p:nvSpPr>
          <p:cNvPr id="28" name="TextBox 27">
            <a:hlinkClick r:id="rId7" action="ppaction://hlinksldjump"/>
          </p:cNvPr>
          <p:cNvSpPr txBox="1"/>
          <p:nvPr/>
        </p:nvSpPr>
        <p:spPr>
          <a:xfrm>
            <a:off x="7810500" y="247650"/>
            <a:ext cx="752129" cy="338554"/>
          </a:xfrm>
          <a:prstGeom prst="rect">
            <a:avLst/>
          </a:prstGeom>
          <a:noFill/>
        </p:spPr>
        <p:txBody>
          <a:bodyPr wrap="none" rtlCol="0">
            <a:spAutoFit/>
          </a:bodyPr>
          <a:lstStyle/>
          <a:p>
            <a:r>
              <a:rPr lang="fa-IR" sz="1600" dirty="0">
                <a:solidFill>
                  <a:prstClr val="black"/>
                </a:solidFill>
                <a:cs typeface="B Titr" pitchFamily="2" charset="-78"/>
              </a:rPr>
              <a:t>بازگشت</a:t>
            </a:r>
            <a:endParaRPr lang="en-US" sz="1600" dirty="0">
              <a:solidFill>
                <a:prstClr val="black"/>
              </a:solidFill>
              <a:cs typeface="B Titr" pitchFamily="2" charset="-78"/>
            </a:endParaRPr>
          </a:p>
        </p:txBody>
      </p:sp>
      <p:sp>
        <p:nvSpPr>
          <p:cNvPr id="29" name="small_button1">
            <a:hlinkClick r:id="rId9" action="ppaction://hlinksldjump"/>
          </p:cNvPr>
          <p:cNvSpPr/>
          <p:nvPr/>
        </p:nvSpPr>
        <p:spPr>
          <a:xfrm>
            <a:off x="458912" y="971551"/>
            <a:ext cx="609600" cy="420896"/>
          </a:xfrm>
          <a:prstGeom prst="roundRect">
            <a:avLst/>
          </a:prstGeom>
          <a:solidFill>
            <a:schemeClr val="bg1">
              <a:lumMod val="75000"/>
            </a:schemeClr>
          </a:solidFill>
          <a:ln>
            <a:solidFill>
              <a:schemeClr val="accent6">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1</a:t>
            </a:r>
            <a:endParaRPr lang="en-US" sz="2800" dirty="0">
              <a:ln>
                <a:solidFill>
                  <a:sysClr val="windowText" lastClr="000000"/>
                </a:solidFill>
              </a:ln>
              <a:solidFill>
                <a:prstClr val="white">
                  <a:lumMod val="95000"/>
                </a:prstClr>
              </a:solidFill>
              <a:cs typeface="B Titr" pitchFamily="2" charset="-78"/>
            </a:endParaRPr>
          </a:p>
        </p:txBody>
      </p:sp>
      <p:sp>
        <p:nvSpPr>
          <p:cNvPr id="30" name="small_button4">
            <a:hlinkClick r:id="rId10" action="ppaction://hlinksldjump"/>
          </p:cNvPr>
          <p:cNvSpPr/>
          <p:nvPr/>
        </p:nvSpPr>
        <p:spPr>
          <a:xfrm>
            <a:off x="458912" y="2343151"/>
            <a:ext cx="609600" cy="420896"/>
          </a:xfrm>
          <a:prstGeom prst="roundRect">
            <a:avLst/>
          </a:prstGeom>
          <a:solidFill>
            <a:schemeClr val="bg1">
              <a:lumMod val="75000"/>
            </a:schemeClr>
          </a:solidFill>
          <a:ln>
            <a:solidFill>
              <a:schemeClr val="tx1">
                <a:lumMod val="65000"/>
                <a:lumOff val="3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4</a:t>
            </a:r>
            <a:endParaRPr lang="en-US" sz="2800" dirty="0">
              <a:ln>
                <a:solidFill>
                  <a:sysClr val="windowText" lastClr="000000"/>
                </a:solidFill>
              </a:ln>
              <a:solidFill>
                <a:prstClr val="white">
                  <a:lumMod val="95000"/>
                </a:prstClr>
              </a:solidFill>
              <a:cs typeface="B Titr" pitchFamily="2" charset="-78"/>
            </a:endParaRPr>
          </a:p>
        </p:txBody>
      </p:sp>
      <p:sp>
        <p:nvSpPr>
          <p:cNvPr id="31" name="small_button1">
            <a:hlinkClick r:id="rId11" action="ppaction://hlinksldjump"/>
          </p:cNvPr>
          <p:cNvSpPr/>
          <p:nvPr/>
        </p:nvSpPr>
        <p:spPr>
          <a:xfrm>
            <a:off x="457200" y="2836926"/>
            <a:ext cx="609600" cy="420624"/>
          </a:xfrm>
          <a:prstGeom prst="roundRect">
            <a:avLst/>
          </a:prstGeom>
          <a:solidFill>
            <a:schemeClr val="bg1">
              <a:lumMod val="75000"/>
            </a:schemeClr>
          </a:solidFill>
          <a:ln>
            <a:solidFill>
              <a:schemeClr val="accent5">
                <a:lumMod val="60000"/>
                <a:lumOff val="40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3200" dirty="0">
                <a:ln>
                  <a:solidFill>
                    <a:sysClr val="windowText" lastClr="000000"/>
                  </a:solidFill>
                </a:ln>
                <a:solidFill>
                  <a:prstClr val="white">
                    <a:lumMod val="95000"/>
                  </a:prstClr>
                </a:solidFill>
                <a:cs typeface="B Titr" pitchFamily="2" charset="-78"/>
              </a:rPr>
              <a:t>5</a:t>
            </a:r>
            <a:endParaRPr lang="en-US" sz="3200" dirty="0">
              <a:ln>
                <a:solidFill>
                  <a:sysClr val="windowText" lastClr="000000"/>
                </a:solidFill>
              </a:ln>
              <a:solidFill>
                <a:prstClr val="white">
                  <a:lumMod val="95000"/>
                </a:prstClr>
              </a:solidFill>
              <a:cs typeface="B Titr" pitchFamily="2" charset="-78"/>
            </a:endParaRPr>
          </a:p>
        </p:txBody>
      </p:sp>
      <p:sp>
        <p:nvSpPr>
          <p:cNvPr id="32" name="small_button2">
            <a:hlinkClick r:id="rId12" action="ppaction://hlinksldjump"/>
          </p:cNvPr>
          <p:cNvSpPr/>
          <p:nvPr/>
        </p:nvSpPr>
        <p:spPr>
          <a:xfrm>
            <a:off x="457200" y="3333750"/>
            <a:ext cx="609600" cy="420896"/>
          </a:xfrm>
          <a:prstGeom prst="roundRect">
            <a:avLst/>
          </a:prstGeom>
          <a:solidFill>
            <a:schemeClr val="bg1">
              <a:lumMod val="75000"/>
            </a:schemeClr>
          </a:solidFill>
          <a:ln>
            <a:solidFill>
              <a:schemeClr val="accent2">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3600" dirty="0">
                <a:ln>
                  <a:solidFill>
                    <a:sysClr val="windowText" lastClr="000000"/>
                  </a:solidFill>
                </a:ln>
                <a:solidFill>
                  <a:prstClr val="white">
                    <a:lumMod val="95000"/>
                  </a:prstClr>
                </a:solidFill>
                <a:cs typeface="B Titr" pitchFamily="2" charset="-78"/>
              </a:rPr>
              <a:t>6</a:t>
            </a:r>
            <a:endParaRPr lang="en-US" sz="3600" dirty="0">
              <a:ln>
                <a:solidFill>
                  <a:sysClr val="windowText" lastClr="000000"/>
                </a:solidFill>
              </a:ln>
              <a:solidFill>
                <a:prstClr val="white">
                  <a:lumMod val="95000"/>
                </a:prstClr>
              </a:solidFill>
              <a:cs typeface="B Titr" pitchFamily="2" charset="-78"/>
            </a:endParaRPr>
          </a:p>
        </p:txBody>
      </p:sp>
      <p:sp>
        <p:nvSpPr>
          <p:cNvPr id="33" name="small_button3">
            <a:hlinkClick r:id="rId13" action="ppaction://hlinksldjump"/>
          </p:cNvPr>
          <p:cNvSpPr/>
          <p:nvPr/>
        </p:nvSpPr>
        <p:spPr>
          <a:xfrm>
            <a:off x="457200" y="3827254"/>
            <a:ext cx="609600" cy="420896"/>
          </a:xfrm>
          <a:prstGeom prst="roundRect">
            <a:avLst/>
          </a:prstGeom>
          <a:solidFill>
            <a:schemeClr val="bg1">
              <a:lumMod val="75000"/>
            </a:schemeClr>
          </a:solidFill>
          <a:ln>
            <a:solidFill>
              <a:schemeClr val="accent5">
                <a:lumMod val="50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7</a:t>
            </a:r>
            <a:endParaRPr lang="en-US" sz="2800" dirty="0">
              <a:ln>
                <a:solidFill>
                  <a:sysClr val="windowText" lastClr="000000"/>
                </a:solidFill>
              </a:ln>
              <a:solidFill>
                <a:prstClr val="white">
                  <a:lumMod val="95000"/>
                </a:prstClr>
              </a:solidFill>
              <a:cs typeface="B Titr" pitchFamily="2" charset="-78"/>
            </a:endParaRPr>
          </a:p>
        </p:txBody>
      </p:sp>
    </p:spTree>
    <p:extLst>
      <p:ext uri="{BB962C8B-B14F-4D97-AF65-F5344CB8AC3E}">
        <p14:creationId xmlns:p14="http://schemas.microsoft.com/office/powerpoint/2010/main" val="26319247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mall_button1">
            <a:hlinkClick r:id="rId2" action="ppaction://hlinksldjump"/>
          </p:cNvPr>
          <p:cNvSpPr/>
          <p:nvPr/>
        </p:nvSpPr>
        <p:spPr>
          <a:xfrm>
            <a:off x="2071884" y="344789"/>
            <a:ext cx="1676400" cy="971550"/>
          </a:xfrm>
          <a:prstGeom prst="roundRect">
            <a:avLst/>
          </a:prstGeom>
          <a:solidFill>
            <a:schemeClr val="bg1">
              <a:lumMod val="75000"/>
            </a:schemeClr>
          </a:solidFill>
          <a:ln>
            <a:solidFill>
              <a:schemeClr val="accent6">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3200" dirty="0">
                <a:solidFill>
                  <a:prstClr val="black">
                    <a:lumMod val="95000"/>
                    <a:lumOff val="5000"/>
                  </a:prstClr>
                </a:solidFill>
                <a:cs typeface="B Titr" pitchFamily="2" charset="-78"/>
              </a:rPr>
              <a:t>فصل اول</a:t>
            </a:r>
            <a:endParaRPr lang="en-US" sz="3200" dirty="0">
              <a:solidFill>
                <a:prstClr val="black">
                  <a:lumMod val="95000"/>
                  <a:lumOff val="5000"/>
                </a:prstClr>
              </a:solidFill>
              <a:cs typeface="B Titr" pitchFamily="2" charset="-78"/>
            </a:endParaRPr>
          </a:p>
        </p:txBody>
      </p:sp>
      <p:sp>
        <p:nvSpPr>
          <p:cNvPr id="7" name="small_button2">
            <a:hlinkClick r:id="rId3" action="ppaction://hlinksldjump"/>
          </p:cNvPr>
          <p:cNvSpPr/>
          <p:nvPr/>
        </p:nvSpPr>
        <p:spPr>
          <a:xfrm>
            <a:off x="320544" y="342900"/>
            <a:ext cx="1676400" cy="971550"/>
          </a:xfrm>
          <a:prstGeom prst="roundRect">
            <a:avLst/>
          </a:prstGeom>
          <a:solidFill>
            <a:schemeClr val="accent4">
              <a:lumMod val="75000"/>
            </a:schemeClr>
          </a:solidFill>
          <a:ln>
            <a:solidFill>
              <a:schemeClr val="accent4">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3200" dirty="0">
                <a:solidFill>
                  <a:schemeClr val="tx1">
                    <a:lumMod val="95000"/>
                    <a:lumOff val="5000"/>
                  </a:schemeClr>
                </a:solidFill>
                <a:cs typeface="B Titr" pitchFamily="2" charset="-78"/>
              </a:rPr>
              <a:t>فصل دوم</a:t>
            </a:r>
            <a:endParaRPr lang="en-US" sz="3200" dirty="0">
              <a:solidFill>
                <a:schemeClr val="tx1">
                  <a:lumMod val="95000"/>
                  <a:lumOff val="5000"/>
                </a:schemeClr>
              </a:solidFill>
              <a:cs typeface="B Titr" pitchFamily="2" charset="-78"/>
            </a:endParaRPr>
          </a:p>
        </p:txBody>
      </p:sp>
      <p:sp>
        <p:nvSpPr>
          <p:cNvPr id="10" name="small_button5" hidden="1"/>
          <p:cNvSpPr/>
          <p:nvPr/>
        </p:nvSpPr>
        <p:spPr>
          <a:xfrm>
            <a:off x="290316" y="3255661"/>
            <a:ext cx="1371600" cy="971550"/>
          </a:xfrm>
          <a:prstGeom prst="roundRect">
            <a:avLst/>
          </a:prstGeom>
          <a:solidFill>
            <a:schemeClr val="tx1">
              <a:lumMod val="85000"/>
              <a:lumOff val="15000"/>
            </a:schemeClr>
          </a:solidFill>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mall_button6" hidden="1"/>
          <p:cNvSpPr/>
          <p:nvPr/>
        </p:nvSpPr>
        <p:spPr>
          <a:xfrm>
            <a:off x="2057400" y="3255661"/>
            <a:ext cx="1371600" cy="971550"/>
          </a:xfrm>
          <a:prstGeom prst="roundRect">
            <a:avLst/>
          </a:prstGeom>
          <a:solidFill>
            <a:schemeClr val="accent4">
              <a:lumMod val="75000"/>
            </a:schemeClr>
          </a:solidFill>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big_button5" hidden="1"/>
          <p:cNvSpPr/>
          <p:nvPr/>
        </p:nvSpPr>
        <p:spPr>
          <a:xfrm>
            <a:off x="4343400" y="457200"/>
            <a:ext cx="4572000" cy="4171950"/>
          </a:xfrm>
          <a:prstGeom prst="roundRect">
            <a:avLst/>
          </a:prstGeom>
          <a:solidFill>
            <a:schemeClr val="tx1">
              <a:lumMod val="85000"/>
              <a:lumOff val="1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big_button6" hidden="1"/>
          <p:cNvSpPr/>
          <p:nvPr/>
        </p:nvSpPr>
        <p:spPr>
          <a:xfrm>
            <a:off x="4343400" y="457200"/>
            <a:ext cx="4572000" cy="4171950"/>
          </a:xfrm>
          <a:prstGeom prst="roundRect">
            <a:avLst/>
          </a:prstGeom>
          <a:solidFill>
            <a:schemeClr val="accent4">
              <a:lumMod val="75000"/>
            </a:schemeClr>
          </a:solidFill>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hidden="1"/>
          <p:cNvSpPr txBox="1"/>
          <p:nvPr/>
        </p:nvSpPr>
        <p:spPr>
          <a:xfrm>
            <a:off x="9601200" y="848452"/>
            <a:ext cx="3581400" cy="4524315"/>
          </a:xfrm>
          <a:prstGeom prst="rect">
            <a:avLst/>
          </a:prstGeom>
          <a:noFill/>
        </p:spPr>
        <p:txBody>
          <a:bodyPr wrap="square" rtlCol="0">
            <a:spAutoFit/>
          </a:bodyPr>
          <a:lstStyle/>
          <a:p>
            <a:r>
              <a:rPr lang="en-US" sz="2400" dirty="0">
                <a:solidFill>
                  <a:schemeClr val="bg1">
                    <a:lumMod val="95000"/>
                  </a:schemeClr>
                </a:solidFill>
              </a:rPr>
              <a:t>A content placeholder.  Use for text, graphics, tables and graphs.  You can change this text or delete it.</a:t>
            </a:r>
          </a:p>
          <a:p>
            <a:endParaRPr lang="en-US" sz="2400" dirty="0">
              <a:solidFill>
                <a:schemeClr val="bg1">
                  <a:lumMod val="95000"/>
                </a:schemeClr>
              </a:solidFill>
            </a:endParaRPr>
          </a:p>
          <a:p>
            <a:pPr lvl="1"/>
            <a:r>
              <a:rPr lang="en-US" sz="2400" dirty="0">
                <a:solidFill>
                  <a:schemeClr val="bg1">
                    <a:lumMod val="95000"/>
                  </a:schemeClr>
                </a:solidFill>
              </a:rPr>
              <a:t>Here is a placeholder for more text.  You may delete this text</a:t>
            </a:r>
          </a:p>
          <a:p>
            <a:pPr lvl="1"/>
            <a:r>
              <a:rPr lang="en-US" sz="2400" dirty="0">
                <a:solidFill>
                  <a:schemeClr val="bg1">
                    <a:lumMod val="95000"/>
                  </a:schemeClr>
                </a:solidFill>
              </a:rPr>
              <a:t>Here is a placeholder for more text.  You may delete this text</a:t>
            </a:r>
          </a:p>
        </p:txBody>
      </p:sp>
      <p:sp>
        <p:nvSpPr>
          <p:cNvPr id="18" name="big_button2"/>
          <p:cNvSpPr/>
          <p:nvPr/>
        </p:nvSpPr>
        <p:spPr>
          <a:xfrm>
            <a:off x="4191000" y="285750"/>
            <a:ext cx="4572000" cy="4171950"/>
          </a:xfrm>
          <a:prstGeom prst="roundRect">
            <a:avLst/>
          </a:prstGeom>
          <a:solidFill>
            <a:schemeClr val="accent4">
              <a:lumMod val="75000"/>
            </a:schemeClr>
          </a:solidFill>
          <a:ln>
            <a:solidFill>
              <a:schemeClr val="tx1">
                <a:lumMod val="95000"/>
                <a:lumOff val="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89852" y="2466436"/>
            <a:ext cx="1570977" cy="2461062"/>
          </a:xfrm>
          <a:prstGeom prst="rect">
            <a:avLst/>
          </a:prstGeom>
        </p:spPr>
      </p:pic>
      <p:sp>
        <p:nvSpPr>
          <p:cNvPr id="4" name="Rectangle 3"/>
          <p:cNvSpPr/>
          <p:nvPr/>
        </p:nvSpPr>
        <p:spPr>
          <a:xfrm>
            <a:off x="4185362" y="2520381"/>
            <a:ext cx="4653838" cy="584775"/>
          </a:xfrm>
          <a:prstGeom prst="rect">
            <a:avLst/>
          </a:prstGeom>
        </p:spPr>
        <p:txBody>
          <a:bodyPr wrap="none">
            <a:spAutoFit/>
          </a:bodyPr>
          <a:lstStyle/>
          <a:p>
            <a:r>
              <a:rPr lang="fa-IR" sz="32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cs typeface="B Titr" pitchFamily="2" charset="-78"/>
              </a:rPr>
              <a:t>مسیری جداگانه درآغاز دوستى</a:t>
            </a:r>
            <a:endParaRPr lang="en-US" sz="3200" dirty="0"/>
          </a:p>
        </p:txBody>
      </p:sp>
      <p:sp>
        <p:nvSpPr>
          <p:cNvPr id="5" name="Rectangle 4"/>
          <p:cNvSpPr/>
          <p:nvPr/>
        </p:nvSpPr>
        <p:spPr>
          <a:xfrm>
            <a:off x="4634989" y="593064"/>
            <a:ext cx="3684022" cy="1446550"/>
          </a:xfrm>
          <a:prstGeom prst="rect">
            <a:avLst/>
          </a:prstGeom>
        </p:spPr>
        <p:txBody>
          <a:bodyPr wrap="none">
            <a:spAutoFit/>
          </a:bodyPr>
          <a:lstStyle/>
          <a:p>
            <a:pPr algn="ctr" rtl="1"/>
            <a:r>
              <a:rPr lang="fa-IR" sz="4400" b="1" dirty="0">
                <a:ln>
                  <a:solidFill>
                    <a:sysClr val="windowText" lastClr="000000"/>
                  </a:solidFill>
                </a:ln>
                <a:solidFill>
                  <a:srgbClr val="FF0000"/>
                </a:solidFill>
                <a:cs typeface="B Titr" pitchFamily="2" charset="-78"/>
              </a:rPr>
              <a:t>عوامل تحريك در </a:t>
            </a:r>
          </a:p>
          <a:p>
            <a:pPr algn="ctr" rtl="1"/>
            <a:r>
              <a:rPr lang="fa-IR" sz="4400" b="1" dirty="0">
                <a:ln>
                  <a:solidFill>
                    <a:sysClr val="windowText" lastClr="000000"/>
                  </a:solidFill>
                </a:ln>
                <a:solidFill>
                  <a:srgbClr val="FF0000"/>
                </a:solidFill>
                <a:cs typeface="B Titr" pitchFamily="2" charset="-78"/>
              </a:rPr>
              <a:t>دختران و پسران</a:t>
            </a:r>
          </a:p>
        </p:txBody>
      </p:sp>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36622" y="4476750"/>
            <a:ext cx="858347" cy="682386"/>
          </a:xfrm>
          <a:prstGeom prst="rect">
            <a:avLst/>
          </a:prstGeom>
        </p:spPr>
      </p:pic>
      <p:sp>
        <p:nvSpPr>
          <p:cNvPr id="24" name="TextBox 23"/>
          <p:cNvSpPr txBox="1"/>
          <p:nvPr/>
        </p:nvSpPr>
        <p:spPr>
          <a:xfrm>
            <a:off x="8458200" y="4564618"/>
            <a:ext cx="609600" cy="369332"/>
          </a:xfrm>
          <a:prstGeom prst="rect">
            <a:avLst/>
          </a:prstGeom>
          <a:noFill/>
        </p:spPr>
        <p:txBody>
          <a:bodyPr wrap="square" rtlCol="0">
            <a:spAutoFit/>
          </a:bodyPr>
          <a:lstStyle/>
          <a:p>
            <a:fld id="{D81BCC4D-E9F3-467D-9842-464F8BE9B665}" type="slidenum">
              <a:rPr lang="fa-IR" smtClean="0">
                <a:cs typeface="B Titr" pitchFamily="2" charset="-78"/>
              </a:rPr>
              <a:pPr/>
              <a:t>12</a:t>
            </a:fld>
            <a:endParaRPr lang="en-US" dirty="0">
              <a:cs typeface="B Titr" pitchFamily="2" charset="-78"/>
            </a:endParaRPr>
          </a:p>
        </p:txBody>
      </p:sp>
      <p:sp>
        <p:nvSpPr>
          <p:cNvPr id="32" name="small_button3">
            <a:hlinkClick r:id="rId6" action="ppaction://hlinksldjump"/>
          </p:cNvPr>
          <p:cNvSpPr/>
          <p:nvPr/>
        </p:nvSpPr>
        <p:spPr>
          <a:xfrm>
            <a:off x="2057400" y="3429000"/>
            <a:ext cx="1676400" cy="971550"/>
          </a:xfrm>
          <a:prstGeom prst="roundRect">
            <a:avLst/>
          </a:prstGeom>
          <a:solidFill>
            <a:schemeClr val="bg1">
              <a:lumMod val="75000"/>
            </a:schemeClr>
          </a:solidFill>
          <a:ln>
            <a:solidFill>
              <a:schemeClr val="accent5">
                <a:lumMod val="50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solidFill>
                  <a:schemeClr val="tx1"/>
                </a:solidFill>
                <a:cs typeface="B Titr" pitchFamily="2" charset="-78"/>
              </a:rPr>
              <a:t>فصل هفتم</a:t>
            </a:r>
            <a:endParaRPr lang="en-US" sz="2800" dirty="0">
              <a:solidFill>
                <a:schemeClr val="tx1"/>
              </a:solidFill>
              <a:cs typeface="B Titr" pitchFamily="2" charset="-78"/>
            </a:endParaRPr>
          </a:p>
        </p:txBody>
      </p:sp>
      <p:sp>
        <p:nvSpPr>
          <p:cNvPr id="33" name="small_button2">
            <a:hlinkClick r:id="rId7" action="ppaction://hlinksldjump"/>
          </p:cNvPr>
          <p:cNvSpPr/>
          <p:nvPr/>
        </p:nvSpPr>
        <p:spPr>
          <a:xfrm>
            <a:off x="320544" y="2400300"/>
            <a:ext cx="1676400" cy="971550"/>
          </a:xfrm>
          <a:prstGeom prst="roundRect">
            <a:avLst/>
          </a:prstGeom>
          <a:solidFill>
            <a:schemeClr val="bg1">
              <a:lumMod val="75000"/>
            </a:schemeClr>
          </a:solidFill>
          <a:ln>
            <a:solidFill>
              <a:schemeClr val="accent2">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solidFill>
                  <a:schemeClr val="tx1"/>
                </a:solidFill>
                <a:cs typeface="B Titr" pitchFamily="2" charset="-78"/>
              </a:rPr>
              <a:t>فصل ششم</a:t>
            </a:r>
            <a:endParaRPr lang="en-US" sz="2800" dirty="0">
              <a:solidFill>
                <a:schemeClr val="tx1"/>
              </a:solidFill>
              <a:cs typeface="B Titr" pitchFamily="2" charset="-78"/>
            </a:endParaRPr>
          </a:p>
        </p:txBody>
      </p:sp>
      <p:sp>
        <p:nvSpPr>
          <p:cNvPr id="34" name="small_button4">
            <a:hlinkClick r:id="rId8" action="ppaction://hlinksldjump"/>
          </p:cNvPr>
          <p:cNvSpPr/>
          <p:nvPr/>
        </p:nvSpPr>
        <p:spPr>
          <a:xfrm>
            <a:off x="304800" y="3429000"/>
            <a:ext cx="1676400" cy="971550"/>
          </a:xfrm>
          <a:prstGeom prst="roundRect">
            <a:avLst/>
          </a:prstGeom>
          <a:solidFill>
            <a:schemeClr val="bg1">
              <a:lumMod val="75000"/>
            </a:schemeClr>
          </a:solidFill>
          <a:ln>
            <a:solidFill>
              <a:schemeClr val="accent3">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solidFill>
                  <a:schemeClr val="tx1"/>
                </a:solidFill>
                <a:cs typeface="B Titr" pitchFamily="2" charset="-78"/>
              </a:rPr>
              <a:t>فصل هشتم</a:t>
            </a:r>
            <a:endParaRPr lang="en-US" sz="2800" dirty="0">
              <a:solidFill>
                <a:schemeClr val="tx1"/>
              </a:solidFill>
              <a:cs typeface="B Titr" pitchFamily="2" charset="-78"/>
            </a:endParaRPr>
          </a:p>
        </p:txBody>
      </p:sp>
      <p:sp>
        <p:nvSpPr>
          <p:cNvPr id="35" name="small_button1">
            <a:hlinkClick r:id="rId9" action="ppaction://hlinksldjump"/>
          </p:cNvPr>
          <p:cNvSpPr/>
          <p:nvPr/>
        </p:nvSpPr>
        <p:spPr>
          <a:xfrm>
            <a:off x="2071884" y="2402189"/>
            <a:ext cx="1676400" cy="971550"/>
          </a:xfrm>
          <a:prstGeom prst="roundRect">
            <a:avLst/>
          </a:prstGeom>
          <a:solidFill>
            <a:schemeClr val="bg1">
              <a:lumMod val="75000"/>
            </a:schemeClr>
          </a:solidFill>
          <a:ln>
            <a:solidFill>
              <a:schemeClr val="accent5">
                <a:lumMod val="60000"/>
                <a:lumOff val="40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solidFill>
                  <a:schemeClr val="tx1"/>
                </a:solidFill>
                <a:cs typeface="B Titr" pitchFamily="2" charset="-78"/>
              </a:rPr>
              <a:t>فصل پنجم</a:t>
            </a:r>
            <a:endParaRPr lang="en-US" sz="2800" dirty="0">
              <a:solidFill>
                <a:schemeClr val="tx1"/>
              </a:solidFill>
              <a:cs typeface="B Titr" pitchFamily="2" charset="-78"/>
            </a:endParaRPr>
          </a:p>
        </p:txBody>
      </p:sp>
      <p:sp>
        <p:nvSpPr>
          <p:cNvPr id="37" name="small_button4">
            <a:hlinkClick r:id="rId10" action="ppaction://hlinksldjump"/>
          </p:cNvPr>
          <p:cNvSpPr/>
          <p:nvPr/>
        </p:nvSpPr>
        <p:spPr>
          <a:xfrm>
            <a:off x="304800" y="1371600"/>
            <a:ext cx="1676400" cy="971550"/>
          </a:xfrm>
          <a:prstGeom prst="roundRect">
            <a:avLst/>
          </a:prstGeom>
          <a:solidFill>
            <a:schemeClr val="bg1">
              <a:lumMod val="75000"/>
            </a:schemeClr>
          </a:solidFill>
          <a:ln>
            <a:solidFill>
              <a:schemeClr val="tx1">
                <a:lumMod val="65000"/>
                <a:lumOff val="3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400" dirty="0">
                <a:solidFill>
                  <a:schemeClr val="tx1"/>
                </a:solidFill>
                <a:cs typeface="B Titr" pitchFamily="2" charset="-78"/>
              </a:rPr>
              <a:t>فصل چهارم</a:t>
            </a:r>
            <a:endParaRPr lang="en-US" sz="2400" dirty="0">
              <a:solidFill>
                <a:schemeClr val="tx1"/>
              </a:solidFill>
              <a:cs typeface="B Titr" pitchFamily="2" charset="-78"/>
            </a:endParaRPr>
          </a:p>
        </p:txBody>
      </p:sp>
      <p:sp>
        <p:nvSpPr>
          <p:cNvPr id="38" name="small_button3">
            <a:hlinkClick r:id="rId11" action="ppaction://hlinksldjump"/>
          </p:cNvPr>
          <p:cNvSpPr/>
          <p:nvPr/>
        </p:nvSpPr>
        <p:spPr>
          <a:xfrm>
            <a:off x="2057400" y="1371600"/>
            <a:ext cx="1676400" cy="971550"/>
          </a:xfrm>
          <a:prstGeom prst="roundRect">
            <a:avLst/>
          </a:prstGeom>
          <a:solidFill>
            <a:schemeClr val="bg1">
              <a:lumMod val="75000"/>
            </a:schemeClr>
          </a:solidFill>
          <a:ln>
            <a:solidFill>
              <a:schemeClr val="accent1">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solidFill>
                  <a:schemeClr val="tx1">
                    <a:lumMod val="95000"/>
                    <a:lumOff val="5000"/>
                  </a:schemeClr>
                </a:solidFill>
                <a:cs typeface="B Titr" pitchFamily="2" charset="-78"/>
              </a:rPr>
              <a:t>فصل سوم</a:t>
            </a:r>
            <a:endParaRPr lang="en-US" sz="2800" dirty="0">
              <a:solidFill>
                <a:schemeClr val="tx1">
                  <a:lumMod val="95000"/>
                  <a:lumOff val="5000"/>
                </a:schemeClr>
              </a:solidFill>
              <a:cs typeface="B Titr" pitchFamily="2" charset="-78"/>
            </a:endParaRPr>
          </a:p>
        </p:txBody>
      </p:sp>
      <p:pic>
        <p:nvPicPr>
          <p:cNvPr id="39" name="Picture 38" descr="166.gif">
            <a:hlinkClick r:id="rId12" action="ppaction://hlinksldjump"/>
          </p:cNvPr>
          <p:cNvPicPr>
            <a:picLocks noChangeAspect="1"/>
          </p:cNvPicPr>
          <p:nvPr/>
        </p:nvPicPr>
        <p:blipFill>
          <a:blip r:embed="rId13" cstate="print"/>
          <a:srcRect b="83334"/>
          <a:stretch>
            <a:fillRect/>
          </a:stretch>
        </p:blipFill>
        <p:spPr>
          <a:xfrm>
            <a:off x="1095375" y="4475329"/>
            <a:ext cx="1813056" cy="687221"/>
          </a:xfrm>
          <a:prstGeom prst="rect">
            <a:avLst/>
          </a:prstGeom>
        </p:spPr>
      </p:pic>
      <p:sp>
        <p:nvSpPr>
          <p:cNvPr id="40" name="TextBox 39">
            <a:hlinkClick r:id="rId12" action="ppaction://hlinksldjump"/>
          </p:cNvPr>
          <p:cNvSpPr txBox="1"/>
          <p:nvPr/>
        </p:nvSpPr>
        <p:spPr>
          <a:xfrm>
            <a:off x="1295400" y="4650499"/>
            <a:ext cx="1401346" cy="261610"/>
          </a:xfrm>
          <a:prstGeom prst="rect">
            <a:avLst/>
          </a:prstGeom>
          <a:noFill/>
        </p:spPr>
        <p:txBody>
          <a:bodyPr wrap="none" rtlCol="0">
            <a:spAutoFit/>
          </a:bodyPr>
          <a:lstStyle/>
          <a:p>
            <a:r>
              <a:rPr lang="fa-IR" sz="1100" dirty="0">
                <a:solidFill>
                  <a:prstClr val="black"/>
                </a:solidFill>
                <a:cs typeface="B Titr" pitchFamily="2" charset="-78"/>
              </a:rPr>
              <a:t>فهرست مطالب بخش اول</a:t>
            </a:r>
            <a:endParaRPr lang="en-US" sz="1100" dirty="0">
              <a:solidFill>
                <a:prstClr val="black"/>
              </a:solidFill>
              <a:cs typeface="B Titr" pitchFamily="2" charset="-78"/>
            </a:endParaRPr>
          </a:p>
        </p:txBody>
      </p:sp>
      <p:pic>
        <p:nvPicPr>
          <p:cNvPr id="26" name="Picture 25" descr="166.gif">
            <a:hlinkClick r:id="rId14" action="ppaction://hlinksldjump"/>
          </p:cNvPr>
          <p:cNvPicPr>
            <a:picLocks noChangeAspect="1"/>
          </p:cNvPicPr>
          <p:nvPr/>
        </p:nvPicPr>
        <p:blipFill>
          <a:blip r:embed="rId13" cstate="print"/>
          <a:srcRect b="83334"/>
          <a:stretch>
            <a:fillRect/>
          </a:stretch>
        </p:blipFill>
        <p:spPr>
          <a:xfrm>
            <a:off x="5867400" y="4476750"/>
            <a:ext cx="1813056" cy="687221"/>
          </a:xfrm>
          <a:prstGeom prst="rect">
            <a:avLst/>
          </a:prstGeom>
        </p:spPr>
      </p:pic>
      <p:sp>
        <p:nvSpPr>
          <p:cNvPr id="27" name="TextBox 26">
            <a:hlinkClick r:id="rId14" action="ppaction://hlinksldjump"/>
          </p:cNvPr>
          <p:cNvSpPr txBox="1"/>
          <p:nvPr/>
        </p:nvSpPr>
        <p:spPr>
          <a:xfrm>
            <a:off x="6261706" y="4651920"/>
            <a:ext cx="1053494" cy="338554"/>
          </a:xfrm>
          <a:prstGeom prst="rect">
            <a:avLst/>
          </a:prstGeom>
          <a:noFill/>
        </p:spPr>
        <p:txBody>
          <a:bodyPr wrap="none" rtlCol="0">
            <a:spAutoFit/>
          </a:bodyPr>
          <a:lstStyle/>
          <a:p>
            <a:pPr algn="ctr"/>
            <a:r>
              <a:rPr lang="fa-IR" sz="1600" dirty="0">
                <a:ln>
                  <a:solidFill>
                    <a:sysClr val="windowText" lastClr="000000"/>
                  </a:solidFill>
                </a:ln>
                <a:solidFill>
                  <a:srgbClr val="FF0000"/>
                </a:solidFill>
                <a:cs typeface="B Titr" pitchFamily="2" charset="-78"/>
              </a:rPr>
              <a:t>مطالب فصل</a:t>
            </a:r>
            <a:endParaRPr lang="en-US" sz="1600" dirty="0">
              <a:ln>
                <a:solidFill>
                  <a:sysClr val="windowText" lastClr="000000"/>
                </a:solidFill>
              </a:ln>
              <a:solidFill>
                <a:srgbClr val="FF0000"/>
              </a:solidFill>
              <a:cs typeface="B Titr" pitchFamily="2" charset="-78"/>
            </a:endParaRPr>
          </a:p>
        </p:txBody>
      </p:sp>
    </p:spTree>
    <p:extLst>
      <p:ext uri="{BB962C8B-B14F-4D97-AF65-F5344CB8AC3E}">
        <p14:creationId xmlns:p14="http://schemas.microsoft.com/office/powerpoint/2010/main" val="12777010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rotWithShape="1">
          <a:blip r:embed="rId2" cstate="print">
            <a:extLst>
              <a:ext uri="{28A0092B-C50C-407E-A947-70E740481C1C}">
                <a14:useLocalDpi xmlns:a14="http://schemas.microsoft.com/office/drawing/2010/main" val="0"/>
              </a:ext>
            </a:extLst>
          </a:blip>
          <a:srcRect t="48177" r="32369"/>
          <a:stretch/>
        </p:blipFill>
        <p:spPr>
          <a:xfrm>
            <a:off x="-29240" y="25973"/>
            <a:ext cx="1096039" cy="984724"/>
          </a:xfrm>
          <a:prstGeom prst="rect">
            <a:avLst/>
          </a:prstGeom>
        </p:spPr>
      </p:pic>
      <p:sp>
        <p:nvSpPr>
          <p:cNvPr id="14" name="backgound_panel"/>
          <p:cNvSpPr/>
          <p:nvPr/>
        </p:nvSpPr>
        <p:spPr>
          <a:xfrm>
            <a:off x="76200" y="800100"/>
            <a:ext cx="7086600" cy="3886200"/>
          </a:xfrm>
          <a:prstGeom prst="roundRect">
            <a:avLst/>
          </a:prstGeom>
          <a:solidFill>
            <a:schemeClr val="bg1">
              <a:lumMod val="65000"/>
            </a:schemeClr>
          </a:solidFill>
          <a:ln>
            <a:solidFill>
              <a:schemeClr val="tx1">
                <a:lumMod val="95000"/>
                <a:lumOff val="5000"/>
              </a:schemeClr>
            </a:solidFill>
          </a:ln>
          <a:effectLst>
            <a:reflection blurRad="38100" stA="18000" endPos="55500" dist="50800" dir="5400000" sy="-100000" algn="bl" rotWithShape="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_panel"/>
          <p:cNvSpPr/>
          <p:nvPr/>
        </p:nvSpPr>
        <p:spPr>
          <a:xfrm>
            <a:off x="609600" y="1085851"/>
            <a:ext cx="8382000" cy="3943350"/>
          </a:xfrm>
          <a:prstGeom prst="roundRect">
            <a:avLst/>
          </a:prstGeom>
          <a:solidFill>
            <a:schemeClr val="tx1">
              <a:lumMod val="50000"/>
              <a:lumOff val="50000"/>
            </a:schemeClr>
          </a:solidFill>
          <a:ln>
            <a:solidFill>
              <a:schemeClr val="tx1">
                <a:lumMod val="95000"/>
                <a:lumOff val="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Content Placeholder 1"/>
          <p:cNvSpPr>
            <a:spLocks noGrp="1"/>
          </p:cNvSpPr>
          <p:nvPr>
            <p:ph idx="1"/>
          </p:nvPr>
        </p:nvSpPr>
        <p:spPr>
          <a:xfrm>
            <a:off x="1295400" y="1844278"/>
            <a:ext cx="7010400" cy="3394472"/>
          </a:xfrm>
        </p:spPr>
        <p:txBody>
          <a:bodyPr>
            <a:normAutofit fontScale="85000" lnSpcReduction="20000"/>
          </a:bodyPr>
          <a:lstStyle/>
          <a:p>
            <a:pPr algn="ctr" rtl="1">
              <a:buClr>
                <a:srgbClr val="FF0000"/>
              </a:buClr>
              <a:buSzPct val="150000"/>
              <a:buFont typeface="Wingdings" pitchFamily="2" charset="2"/>
              <a:buChar char="ü"/>
            </a:pPr>
            <a:r>
              <a:rPr lang="fa-IR" b="1" dirty="0">
                <a:ln>
                  <a:solidFill>
                    <a:sysClr val="windowText" lastClr="000000"/>
                  </a:solidFill>
                </a:ln>
                <a:solidFill>
                  <a:srgbClr val="00B050"/>
                </a:solidFill>
                <a:cs typeface="B Titr" pitchFamily="2" charset="-78"/>
              </a:rPr>
              <a:t>از قرار دادن فرزندتان در محيطى كه شياطين (دوستان بد) هستند جلوگيرى كنيد.</a:t>
            </a:r>
            <a:endParaRPr lang="en-US" b="1" dirty="0">
              <a:ln>
                <a:solidFill>
                  <a:sysClr val="windowText" lastClr="000000"/>
                </a:solidFill>
              </a:ln>
              <a:solidFill>
                <a:srgbClr val="00B050"/>
              </a:solidFill>
              <a:cs typeface="B Titr" pitchFamily="2" charset="-78"/>
            </a:endParaRPr>
          </a:p>
          <a:p>
            <a:pPr marL="0" indent="0" algn="justLow" rtl="1">
              <a:buNone/>
            </a:pPr>
            <a:r>
              <a:rPr lang="fa-IR" sz="2500" dirty="0">
                <a:cs typeface="B Badr" pitchFamily="2" charset="-78"/>
              </a:rPr>
              <a:t>دوستان در سنين نوجوانى و جوانى تاثيرات عجيب و باور نكردى بر همديگر دارند.</a:t>
            </a:r>
            <a:endParaRPr lang="en-US" sz="2500" dirty="0">
              <a:cs typeface="B Badr" pitchFamily="2" charset="-78"/>
            </a:endParaRPr>
          </a:p>
          <a:p>
            <a:pPr marL="0" indent="0" algn="justLow" rtl="1">
              <a:buNone/>
            </a:pPr>
            <a:r>
              <a:rPr lang="fa-IR" sz="2500" dirty="0">
                <a:cs typeface="B Badr" pitchFamily="2" charset="-78"/>
              </a:rPr>
              <a:t>اشتباه‏ترين سخنان اگر از زبان دوستان و در جمع آنان مطرح شوند، مورد پذيرش قرار مى‏گيرند.</a:t>
            </a:r>
            <a:endParaRPr lang="en-US" sz="2500" dirty="0">
              <a:cs typeface="B Badr" pitchFamily="2" charset="-78"/>
            </a:endParaRPr>
          </a:p>
          <a:p>
            <a:pPr marL="0" indent="0" algn="justLow" rtl="1">
              <a:buNone/>
            </a:pPr>
            <a:r>
              <a:rPr lang="fa-IR" sz="2500" dirty="0">
                <a:cs typeface="B Badr" pitchFamily="2" charset="-78"/>
              </a:rPr>
              <a:t>حرف‏هايى كه شايد غلط بودن آن‏ها براى ما از آفتاب روشن‏تر باشد و والدين از شنيدن آن عصبانى شوند براى فرزند نوجوان و جوان آن‏ها مانند وحى مسلّم مى‏شود.</a:t>
            </a:r>
            <a:endParaRPr lang="en-US" sz="2500" dirty="0">
              <a:cs typeface="B Badr" pitchFamily="2" charset="-78"/>
            </a:endParaRPr>
          </a:p>
          <a:p>
            <a:pPr marL="0" indent="0" algn="justLow" rtl="1">
              <a:buNone/>
            </a:pPr>
            <a:r>
              <a:rPr lang="fa-IR" sz="2500" dirty="0">
                <a:cs typeface="B Badr" pitchFamily="2" charset="-78"/>
              </a:rPr>
              <a:t>قبل از آنكه تفكرات غلط به فرزند شما منتقل شود، او را از دوستان ناجور دور كنيد.</a:t>
            </a:r>
          </a:p>
          <a:p>
            <a:pPr marL="0" indent="0" algn="justLow" rtl="1">
              <a:buNone/>
            </a:pPr>
            <a:r>
              <a:rPr lang="fa-IR" sz="2500" dirty="0">
                <a:cs typeface="B Badr" pitchFamily="2" charset="-78"/>
              </a:rPr>
              <a:t>جهت اطلاعات بیشتر می توانید کتاب «</a:t>
            </a:r>
            <a:r>
              <a:rPr lang="fa-IR" sz="2500" dirty="0">
                <a:ln>
                  <a:solidFill>
                    <a:sysClr val="windowText" lastClr="000000"/>
                  </a:solidFill>
                </a:ln>
                <a:solidFill>
                  <a:srgbClr val="00B050"/>
                </a:solidFill>
                <a:cs typeface="B Badr" pitchFamily="2" charset="-78"/>
              </a:rPr>
              <a:t>مدرسه نامرئی»</a:t>
            </a:r>
            <a:r>
              <a:rPr lang="fa-IR" sz="2500" dirty="0">
                <a:cs typeface="B Badr" pitchFamily="2" charset="-78"/>
              </a:rPr>
              <a:t> نوشته دکتر احمدی را مطالعه کنید.</a:t>
            </a:r>
            <a:endParaRPr lang="en-US" sz="2500" dirty="0">
              <a:cs typeface="B Badr" pitchFamily="2" charset="-78"/>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638800" y="5137"/>
            <a:ext cx="2218691" cy="2161704"/>
          </a:xfrm>
          <a:prstGeom prst="rect">
            <a:avLst/>
          </a:prstGeom>
        </p:spPr>
      </p:pic>
      <p:sp>
        <p:nvSpPr>
          <p:cNvPr id="18" name="small_button3">
            <a:hlinkClick r:id="rId4" action="ppaction://hlinksldjump"/>
          </p:cNvPr>
          <p:cNvSpPr/>
          <p:nvPr/>
        </p:nvSpPr>
        <p:spPr>
          <a:xfrm>
            <a:off x="458912" y="1885951"/>
            <a:ext cx="609600" cy="420896"/>
          </a:xfrm>
          <a:prstGeom prst="roundRect">
            <a:avLst/>
          </a:prstGeom>
          <a:solidFill>
            <a:schemeClr val="bg1">
              <a:lumMod val="75000"/>
            </a:schemeClr>
          </a:solidFill>
          <a:ln>
            <a:solidFill>
              <a:schemeClr val="accent1">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3</a:t>
            </a:r>
            <a:endParaRPr lang="en-US" sz="2800" dirty="0">
              <a:ln>
                <a:solidFill>
                  <a:sysClr val="windowText" lastClr="000000"/>
                </a:solidFill>
              </a:ln>
              <a:solidFill>
                <a:prstClr val="white">
                  <a:lumMod val="95000"/>
                </a:prstClr>
              </a:solidFill>
              <a:cs typeface="B Titr" pitchFamily="2" charset="-78"/>
            </a:endParaRPr>
          </a:p>
        </p:txBody>
      </p:sp>
      <p:sp>
        <p:nvSpPr>
          <p:cNvPr id="19" name="small_button4">
            <a:hlinkClick r:id="rId5" action="ppaction://hlinksldjump"/>
          </p:cNvPr>
          <p:cNvSpPr/>
          <p:nvPr/>
        </p:nvSpPr>
        <p:spPr>
          <a:xfrm>
            <a:off x="458912" y="2343151"/>
            <a:ext cx="609600" cy="420896"/>
          </a:xfrm>
          <a:prstGeom prst="roundRect">
            <a:avLst/>
          </a:prstGeom>
          <a:solidFill>
            <a:schemeClr val="tx1">
              <a:lumMod val="50000"/>
              <a:lumOff val="50000"/>
            </a:schemeClr>
          </a:solidFill>
          <a:ln>
            <a:solidFill>
              <a:schemeClr val="tx1">
                <a:lumMod val="65000"/>
                <a:lumOff val="3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4</a:t>
            </a:r>
            <a:endParaRPr lang="en-US" sz="2800" dirty="0">
              <a:ln>
                <a:solidFill>
                  <a:sysClr val="windowText" lastClr="000000"/>
                </a:solidFill>
              </a:ln>
              <a:solidFill>
                <a:prstClr val="white">
                  <a:lumMod val="95000"/>
                </a:prstClr>
              </a:solidFill>
              <a:cs typeface="B Titr" pitchFamily="2" charset="-78"/>
            </a:endParaRPr>
          </a:p>
        </p:txBody>
      </p:sp>
      <p:sp>
        <p:nvSpPr>
          <p:cNvPr id="17" name="Rectangle 16"/>
          <p:cNvSpPr/>
          <p:nvPr/>
        </p:nvSpPr>
        <p:spPr>
          <a:xfrm>
            <a:off x="1058411" y="96619"/>
            <a:ext cx="4825359" cy="523220"/>
          </a:xfrm>
          <a:prstGeom prst="rect">
            <a:avLst/>
          </a:prstGeom>
        </p:spPr>
        <p:txBody>
          <a:bodyPr wrap="none">
            <a:spAutoFit/>
          </a:bodyPr>
          <a:lstStyle/>
          <a:p>
            <a:pPr algn="ctr" rtl="1"/>
            <a:r>
              <a:rPr lang="fa-IR" sz="2800" dirty="0">
                <a:ln>
                  <a:solidFill>
                    <a:prstClr val="black"/>
                  </a:solidFill>
                </a:ln>
                <a:solidFill>
                  <a:srgbClr val="FF0000"/>
                </a:solidFill>
                <a:cs typeface="B Titr" pitchFamily="2" charset="-78"/>
              </a:rPr>
              <a:t>پدر و مادرها چه كار مى‏توانند بكنند؟</a:t>
            </a:r>
            <a:endParaRPr lang="en-US" sz="2800" dirty="0">
              <a:ln>
                <a:solidFill>
                  <a:prstClr val="black"/>
                </a:solidFill>
              </a:ln>
              <a:solidFill>
                <a:srgbClr val="FF0000"/>
              </a:solidFill>
              <a:cs typeface="B Titr" pitchFamily="2" charset="-78"/>
            </a:endParaRPr>
          </a:p>
        </p:txBody>
      </p:sp>
      <p:pic>
        <p:nvPicPr>
          <p:cNvPr id="23" name="Pictur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36622" y="4476750"/>
            <a:ext cx="858347" cy="682386"/>
          </a:xfrm>
          <a:prstGeom prst="rect">
            <a:avLst/>
          </a:prstGeom>
        </p:spPr>
      </p:pic>
      <p:sp>
        <p:nvSpPr>
          <p:cNvPr id="25" name="TextBox 24"/>
          <p:cNvSpPr txBox="1"/>
          <p:nvPr/>
        </p:nvSpPr>
        <p:spPr>
          <a:xfrm>
            <a:off x="8382000" y="4564618"/>
            <a:ext cx="609600" cy="369332"/>
          </a:xfrm>
          <a:prstGeom prst="rect">
            <a:avLst/>
          </a:prstGeom>
          <a:noFill/>
        </p:spPr>
        <p:txBody>
          <a:bodyPr wrap="square" rtlCol="0">
            <a:spAutoFit/>
          </a:bodyPr>
          <a:lstStyle/>
          <a:p>
            <a:fld id="{D81BCC4D-E9F3-467D-9842-464F8BE9B665}" type="slidenum">
              <a:rPr lang="fa-IR" smtClean="0">
                <a:cs typeface="B Titr" pitchFamily="2" charset="-78"/>
              </a:rPr>
              <a:pPr/>
              <a:t>120</a:t>
            </a:fld>
            <a:endParaRPr lang="en-US" dirty="0">
              <a:cs typeface="B Titr" pitchFamily="2" charset="-78"/>
            </a:endParaRPr>
          </a:p>
        </p:txBody>
      </p:sp>
      <p:pic>
        <p:nvPicPr>
          <p:cNvPr id="27" name="Picture 26" descr="166.gif">
            <a:hlinkClick r:id="rId7" action="ppaction://hlinksldjump"/>
          </p:cNvPr>
          <p:cNvPicPr>
            <a:picLocks noChangeAspect="1"/>
          </p:cNvPicPr>
          <p:nvPr/>
        </p:nvPicPr>
        <p:blipFill>
          <a:blip r:embed="rId8" cstate="print"/>
          <a:srcRect b="83334"/>
          <a:stretch>
            <a:fillRect/>
          </a:stretch>
        </p:blipFill>
        <p:spPr>
          <a:xfrm>
            <a:off x="7273794" y="112879"/>
            <a:ext cx="1813056" cy="687221"/>
          </a:xfrm>
          <a:prstGeom prst="rect">
            <a:avLst/>
          </a:prstGeom>
        </p:spPr>
      </p:pic>
      <p:sp>
        <p:nvSpPr>
          <p:cNvPr id="28" name="TextBox 27">
            <a:hlinkClick r:id="rId7" action="ppaction://hlinksldjump"/>
          </p:cNvPr>
          <p:cNvSpPr txBox="1"/>
          <p:nvPr/>
        </p:nvSpPr>
        <p:spPr>
          <a:xfrm>
            <a:off x="7810500" y="247650"/>
            <a:ext cx="752129" cy="338554"/>
          </a:xfrm>
          <a:prstGeom prst="rect">
            <a:avLst/>
          </a:prstGeom>
          <a:noFill/>
        </p:spPr>
        <p:txBody>
          <a:bodyPr wrap="none" rtlCol="0">
            <a:spAutoFit/>
          </a:bodyPr>
          <a:lstStyle/>
          <a:p>
            <a:r>
              <a:rPr lang="fa-IR" sz="1600" dirty="0">
                <a:solidFill>
                  <a:prstClr val="black"/>
                </a:solidFill>
                <a:cs typeface="B Titr" pitchFamily="2" charset="-78"/>
              </a:rPr>
              <a:t>بازگشت</a:t>
            </a:r>
            <a:endParaRPr lang="en-US" sz="1600" dirty="0">
              <a:solidFill>
                <a:prstClr val="black"/>
              </a:solidFill>
              <a:cs typeface="B Titr" pitchFamily="2" charset="-78"/>
            </a:endParaRPr>
          </a:p>
        </p:txBody>
      </p:sp>
      <p:sp>
        <p:nvSpPr>
          <p:cNvPr id="29" name="small_button2">
            <a:hlinkClick r:id="rId9" action="ppaction://hlinksldjump"/>
          </p:cNvPr>
          <p:cNvSpPr/>
          <p:nvPr/>
        </p:nvSpPr>
        <p:spPr>
          <a:xfrm>
            <a:off x="457200" y="1428751"/>
            <a:ext cx="609600" cy="420896"/>
          </a:xfrm>
          <a:prstGeom prst="roundRect">
            <a:avLst/>
          </a:prstGeom>
          <a:solidFill>
            <a:schemeClr val="bg1">
              <a:lumMod val="75000"/>
            </a:schemeClr>
          </a:solidFill>
          <a:ln>
            <a:solidFill>
              <a:schemeClr val="accent4">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2</a:t>
            </a:r>
            <a:endParaRPr lang="en-US" sz="2800" dirty="0">
              <a:ln>
                <a:solidFill>
                  <a:sysClr val="windowText" lastClr="000000"/>
                </a:solidFill>
              </a:ln>
              <a:solidFill>
                <a:prstClr val="white">
                  <a:lumMod val="95000"/>
                </a:prstClr>
              </a:solidFill>
              <a:cs typeface="B Titr" pitchFamily="2" charset="-78"/>
            </a:endParaRPr>
          </a:p>
        </p:txBody>
      </p:sp>
      <p:sp>
        <p:nvSpPr>
          <p:cNvPr id="30" name="small_button1">
            <a:hlinkClick r:id="rId10" action="ppaction://hlinksldjump"/>
          </p:cNvPr>
          <p:cNvSpPr/>
          <p:nvPr/>
        </p:nvSpPr>
        <p:spPr>
          <a:xfrm>
            <a:off x="458912" y="971551"/>
            <a:ext cx="609600" cy="420896"/>
          </a:xfrm>
          <a:prstGeom prst="roundRect">
            <a:avLst/>
          </a:prstGeom>
          <a:solidFill>
            <a:schemeClr val="bg1">
              <a:lumMod val="75000"/>
            </a:schemeClr>
          </a:solidFill>
          <a:ln>
            <a:solidFill>
              <a:schemeClr val="accent6">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1</a:t>
            </a:r>
            <a:endParaRPr lang="en-US" sz="2800" dirty="0">
              <a:ln>
                <a:solidFill>
                  <a:sysClr val="windowText" lastClr="000000"/>
                </a:solidFill>
              </a:ln>
              <a:solidFill>
                <a:prstClr val="white">
                  <a:lumMod val="95000"/>
                </a:prstClr>
              </a:solidFill>
              <a:cs typeface="B Titr" pitchFamily="2" charset="-78"/>
            </a:endParaRPr>
          </a:p>
        </p:txBody>
      </p:sp>
      <p:sp>
        <p:nvSpPr>
          <p:cNvPr id="31" name="small_button1">
            <a:hlinkClick r:id="rId11" action="ppaction://hlinksldjump"/>
          </p:cNvPr>
          <p:cNvSpPr/>
          <p:nvPr/>
        </p:nvSpPr>
        <p:spPr>
          <a:xfrm>
            <a:off x="457200" y="2836926"/>
            <a:ext cx="609600" cy="420624"/>
          </a:xfrm>
          <a:prstGeom prst="roundRect">
            <a:avLst/>
          </a:prstGeom>
          <a:solidFill>
            <a:schemeClr val="bg1">
              <a:lumMod val="75000"/>
            </a:schemeClr>
          </a:solidFill>
          <a:ln>
            <a:solidFill>
              <a:schemeClr val="accent5">
                <a:lumMod val="60000"/>
                <a:lumOff val="40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3200" dirty="0">
                <a:ln>
                  <a:solidFill>
                    <a:sysClr val="windowText" lastClr="000000"/>
                  </a:solidFill>
                </a:ln>
                <a:solidFill>
                  <a:prstClr val="white">
                    <a:lumMod val="95000"/>
                  </a:prstClr>
                </a:solidFill>
                <a:cs typeface="B Titr" pitchFamily="2" charset="-78"/>
              </a:rPr>
              <a:t>5</a:t>
            </a:r>
            <a:endParaRPr lang="en-US" sz="3200" dirty="0">
              <a:ln>
                <a:solidFill>
                  <a:sysClr val="windowText" lastClr="000000"/>
                </a:solidFill>
              </a:ln>
              <a:solidFill>
                <a:prstClr val="white">
                  <a:lumMod val="95000"/>
                </a:prstClr>
              </a:solidFill>
              <a:cs typeface="B Titr" pitchFamily="2" charset="-78"/>
            </a:endParaRPr>
          </a:p>
        </p:txBody>
      </p:sp>
      <p:sp>
        <p:nvSpPr>
          <p:cNvPr id="32" name="small_button2">
            <a:hlinkClick r:id="rId12" action="ppaction://hlinksldjump"/>
          </p:cNvPr>
          <p:cNvSpPr/>
          <p:nvPr/>
        </p:nvSpPr>
        <p:spPr>
          <a:xfrm>
            <a:off x="457200" y="3333750"/>
            <a:ext cx="609600" cy="420896"/>
          </a:xfrm>
          <a:prstGeom prst="roundRect">
            <a:avLst/>
          </a:prstGeom>
          <a:solidFill>
            <a:schemeClr val="bg1">
              <a:lumMod val="75000"/>
            </a:schemeClr>
          </a:solidFill>
          <a:ln>
            <a:solidFill>
              <a:schemeClr val="accent2">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3600" dirty="0">
                <a:ln>
                  <a:solidFill>
                    <a:sysClr val="windowText" lastClr="000000"/>
                  </a:solidFill>
                </a:ln>
                <a:solidFill>
                  <a:prstClr val="white">
                    <a:lumMod val="95000"/>
                  </a:prstClr>
                </a:solidFill>
                <a:cs typeface="B Titr" pitchFamily="2" charset="-78"/>
              </a:rPr>
              <a:t>6</a:t>
            </a:r>
            <a:endParaRPr lang="en-US" sz="3600" dirty="0">
              <a:ln>
                <a:solidFill>
                  <a:sysClr val="windowText" lastClr="000000"/>
                </a:solidFill>
              </a:ln>
              <a:solidFill>
                <a:prstClr val="white">
                  <a:lumMod val="95000"/>
                </a:prstClr>
              </a:solidFill>
              <a:cs typeface="B Titr" pitchFamily="2" charset="-78"/>
            </a:endParaRPr>
          </a:p>
        </p:txBody>
      </p:sp>
      <p:sp>
        <p:nvSpPr>
          <p:cNvPr id="33" name="small_button3">
            <a:hlinkClick r:id="rId13" action="ppaction://hlinksldjump"/>
          </p:cNvPr>
          <p:cNvSpPr/>
          <p:nvPr/>
        </p:nvSpPr>
        <p:spPr>
          <a:xfrm>
            <a:off x="457200" y="3827254"/>
            <a:ext cx="609600" cy="420896"/>
          </a:xfrm>
          <a:prstGeom prst="roundRect">
            <a:avLst/>
          </a:prstGeom>
          <a:solidFill>
            <a:schemeClr val="bg1">
              <a:lumMod val="75000"/>
            </a:schemeClr>
          </a:solidFill>
          <a:ln>
            <a:solidFill>
              <a:schemeClr val="accent5">
                <a:lumMod val="50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7</a:t>
            </a:r>
            <a:endParaRPr lang="en-US" sz="2800" dirty="0">
              <a:ln>
                <a:solidFill>
                  <a:sysClr val="windowText" lastClr="000000"/>
                </a:solidFill>
              </a:ln>
              <a:solidFill>
                <a:prstClr val="white">
                  <a:lumMod val="95000"/>
                </a:prstClr>
              </a:solidFill>
              <a:cs typeface="B Titr" pitchFamily="2" charset="-78"/>
            </a:endParaRPr>
          </a:p>
        </p:txBody>
      </p:sp>
    </p:spTree>
    <p:extLst>
      <p:ext uri="{BB962C8B-B14F-4D97-AF65-F5344CB8AC3E}">
        <p14:creationId xmlns:p14="http://schemas.microsoft.com/office/powerpoint/2010/main" val="12654993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rotWithShape="1">
          <a:blip r:embed="rId2" cstate="print">
            <a:extLst>
              <a:ext uri="{28A0092B-C50C-407E-A947-70E740481C1C}">
                <a14:useLocalDpi xmlns:a14="http://schemas.microsoft.com/office/drawing/2010/main" val="0"/>
              </a:ext>
            </a:extLst>
          </a:blip>
          <a:srcRect t="48177" r="32369"/>
          <a:stretch/>
        </p:blipFill>
        <p:spPr>
          <a:xfrm>
            <a:off x="-29240" y="25973"/>
            <a:ext cx="1096039" cy="984724"/>
          </a:xfrm>
          <a:prstGeom prst="rect">
            <a:avLst/>
          </a:prstGeom>
        </p:spPr>
      </p:pic>
      <p:sp>
        <p:nvSpPr>
          <p:cNvPr id="15" name="backgound_panel"/>
          <p:cNvSpPr/>
          <p:nvPr/>
        </p:nvSpPr>
        <p:spPr>
          <a:xfrm>
            <a:off x="76200" y="800100"/>
            <a:ext cx="7086600" cy="3886200"/>
          </a:xfrm>
          <a:prstGeom prst="roundRect">
            <a:avLst/>
          </a:prstGeom>
          <a:solidFill>
            <a:schemeClr val="bg1">
              <a:lumMod val="65000"/>
            </a:schemeClr>
          </a:solidFill>
          <a:ln>
            <a:solidFill>
              <a:schemeClr val="tx1">
                <a:lumMod val="95000"/>
                <a:lumOff val="5000"/>
              </a:schemeClr>
            </a:solidFill>
          </a:ln>
          <a:effectLst>
            <a:reflection blurRad="38100" stA="18000" endPos="55500" dist="50800" dir="5400000" sy="-100000" algn="bl" rotWithShape="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_panel"/>
          <p:cNvSpPr/>
          <p:nvPr/>
        </p:nvSpPr>
        <p:spPr>
          <a:xfrm>
            <a:off x="609600" y="1085851"/>
            <a:ext cx="8382000" cy="3943350"/>
          </a:xfrm>
          <a:prstGeom prst="roundRect">
            <a:avLst/>
          </a:prstGeom>
          <a:solidFill>
            <a:schemeClr val="accent5">
              <a:lumMod val="60000"/>
              <a:lumOff val="40000"/>
            </a:schemeClr>
          </a:solidFill>
          <a:ln>
            <a:solidFill>
              <a:schemeClr val="tx1">
                <a:lumMod val="95000"/>
                <a:lumOff val="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small_button4">
            <a:hlinkClick r:id="rId3" action="ppaction://hlinksldjump"/>
          </p:cNvPr>
          <p:cNvSpPr/>
          <p:nvPr/>
        </p:nvSpPr>
        <p:spPr>
          <a:xfrm>
            <a:off x="458912" y="2343151"/>
            <a:ext cx="609600" cy="420896"/>
          </a:xfrm>
          <a:prstGeom prst="roundRect">
            <a:avLst/>
          </a:prstGeom>
          <a:solidFill>
            <a:schemeClr val="bg1">
              <a:lumMod val="75000"/>
            </a:schemeClr>
          </a:solidFill>
          <a:ln>
            <a:solidFill>
              <a:schemeClr val="tx1">
                <a:lumMod val="65000"/>
                <a:lumOff val="3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3200" dirty="0">
                <a:ln>
                  <a:solidFill>
                    <a:sysClr val="windowText" lastClr="000000"/>
                  </a:solidFill>
                </a:ln>
                <a:solidFill>
                  <a:prstClr val="white">
                    <a:lumMod val="95000"/>
                  </a:prstClr>
                </a:solidFill>
                <a:cs typeface="B Titr" pitchFamily="2" charset="-78"/>
              </a:rPr>
              <a:t>4</a:t>
            </a:r>
            <a:endParaRPr lang="en-US" sz="3200" dirty="0">
              <a:ln>
                <a:solidFill>
                  <a:sysClr val="windowText" lastClr="000000"/>
                </a:solidFill>
              </a:ln>
              <a:solidFill>
                <a:prstClr val="white">
                  <a:lumMod val="95000"/>
                </a:prstClr>
              </a:solidFill>
              <a:cs typeface="B Titr" pitchFamily="2" charset="-78"/>
            </a:endParaRPr>
          </a:p>
        </p:txBody>
      </p:sp>
      <p:sp>
        <p:nvSpPr>
          <p:cNvPr id="20" name="small_button1">
            <a:hlinkClick r:id="rId4" action="ppaction://hlinksldjump"/>
          </p:cNvPr>
          <p:cNvSpPr/>
          <p:nvPr/>
        </p:nvSpPr>
        <p:spPr>
          <a:xfrm>
            <a:off x="457200" y="2800351"/>
            <a:ext cx="609600" cy="420896"/>
          </a:xfrm>
          <a:prstGeom prst="roundRect">
            <a:avLst/>
          </a:prstGeom>
          <a:solidFill>
            <a:schemeClr val="accent5">
              <a:lumMod val="60000"/>
              <a:lumOff val="40000"/>
            </a:schemeClr>
          </a:solidFill>
          <a:ln>
            <a:solidFill>
              <a:schemeClr val="accent5">
                <a:lumMod val="60000"/>
                <a:lumOff val="40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3200" dirty="0">
                <a:solidFill>
                  <a:prstClr val="black"/>
                </a:solidFill>
                <a:cs typeface="B Titr" pitchFamily="2" charset="-78"/>
              </a:rPr>
              <a:t>5</a:t>
            </a:r>
            <a:endParaRPr lang="en-US" sz="3200" dirty="0">
              <a:solidFill>
                <a:prstClr val="black"/>
              </a:solidFill>
              <a:cs typeface="B Titr" pitchFamily="2" charset="-78"/>
            </a:endParaRPr>
          </a:p>
        </p:txBody>
      </p:sp>
      <p:pic>
        <p:nvPicPr>
          <p:cNvPr id="29" name="Picture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638800" y="5137"/>
            <a:ext cx="2218691" cy="2161704"/>
          </a:xfrm>
          <a:prstGeom prst="rect">
            <a:avLst/>
          </a:prstGeom>
        </p:spPr>
      </p:pic>
      <p:sp>
        <p:nvSpPr>
          <p:cNvPr id="34" name="Content Placeholder 1"/>
          <p:cNvSpPr>
            <a:spLocks noGrp="1"/>
          </p:cNvSpPr>
          <p:nvPr>
            <p:ph idx="1"/>
          </p:nvPr>
        </p:nvSpPr>
        <p:spPr>
          <a:xfrm>
            <a:off x="1295400" y="1733550"/>
            <a:ext cx="7010400" cy="3394472"/>
          </a:xfrm>
        </p:spPr>
        <p:txBody>
          <a:bodyPr>
            <a:normAutofit lnSpcReduction="10000"/>
          </a:bodyPr>
          <a:lstStyle/>
          <a:p>
            <a:pPr algn="justLow" rtl="1">
              <a:buClr>
                <a:srgbClr val="FF0000"/>
              </a:buClr>
              <a:buSzPct val="150000"/>
              <a:buFont typeface="Wingdings" pitchFamily="2" charset="2"/>
              <a:buChar char="ü"/>
            </a:pPr>
            <a:r>
              <a:rPr lang="fa-IR" sz="2400" b="1" dirty="0">
                <a:ln>
                  <a:solidFill>
                    <a:sysClr val="windowText" lastClr="000000"/>
                  </a:solidFill>
                </a:ln>
                <a:solidFill>
                  <a:srgbClr val="00B050"/>
                </a:solidFill>
                <a:cs typeface="B Titr" pitchFamily="2" charset="-78"/>
              </a:rPr>
              <a:t>محرك‏هاى جنسى را كم كنيد.</a:t>
            </a:r>
            <a:endParaRPr lang="en-US" sz="2400" b="1" dirty="0">
              <a:ln>
                <a:solidFill>
                  <a:sysClr val="windowText" lastClr="000000"/>
                </a:solidFill>
              </a:ln>
              <a:solidFill>
                <a:srgbClr val="00B050"/>
              </a:solidFill>
              <a:cs typeface="B Titr" pitchFamily="2" charset="-78"/>
            </a:endParaRPr>
          </a:p>
          <a:p>
            <a:pPr marL="0" indent="0" algn="justLow" rtl="1">
              <a:buNone/>
            </a:pPr>
            <a:r>
              <a:rPr lang="fa-IR" sz="2400" dirty="0">
                <a:cs typeface="B Badr" pitchFamily="2" charset="-78"/>
              </a:rPr>
              <a:t>نمى‏توان فرزند را در محيطى كه از صبح تا شب در معرض تحريك‏هاى جنسى ـ اعم از ديدارى، شنيدارى، فكرى ـ است قرار داد و از او توقع داشت در راه درست گام بردارد. محرك‏هاى جنسى خيلى زياد شده‏اند؛ بايد تلاش كنيم تا جاى ممكن آن‏ها را كم كنيم.</a:t>
            </a:r>
            <a:endParaRPr lang="en-US" sz="2400" dirty="0">
              <a:cs typeface="B Badr" pitchFamily="2" charset="-78"/>
            </a:endParaRPr>
          </a:p>
          <a:p>
            <a:pPr marL="0" indent="0" algn="justLow" rtl="1">
              <a:buNone/>
            </a:pPr>
            <a:r>
              <a:rPr lang="fa-IR" sz="2400" dirty="0">
                <a:cs typeface="B Badr" pitchFamily="2" charset="-78"/>
              </a:rPr>
              <a:t>توجه داشته باشيد كه اين كار بايد غير مستقيم باشد تا باعث حرص فرزند نشود.</a:t>
            </a:r>
            <a:endParaRPr lang="en-US" sz="2400" dirty="0">
              <a:cs typeface="B Badr" pitchFamily="2" charset="-78"/>
            </a:endParaRPr>
          </a:p>
          <a:p>
            <a:pPr marL="0" indent="0" algn="justLow" rtl="1">
              <a:buNone/>
            </a:pPr>
            <a:r>
              <a:rPr lang="fa-IR" sz="2400" dirty="0">
                <a:cs typeface="B Badr" pitchFamily="2" charset="-78"/>
              </a:rPr>
              <a:t>اما اينكه برخى والدين فكر مى‏كنند براى حريص نشدن فرزند باید او را در دامن اين تحريك‏ها انداخت، اشتباه بسيار بسيار بزرگى است...</a:t>
            </a:r>
            <a:endParaRPr lang="en-US" sz="2400" dirty="0">
              <a:cs typeface="B Badr" pitchFamily="2" charset="-78"/>
            </a:endParaRPr>
          </a:p>
        </p:txBody>
      </p:sp>
      <p:sp>
        <p:nvSpPr>
          <p:cNvPr id="24" name="Rectangle 23"/>
          <p:cNvSpPr/>
          <p:nvPr/>
        </p:nvSpPr>
        <p:spPr>
          <a:xfrm>
            <a:off x="1058411" y="96619"/>
            <a:ext cx="4825359" cy="523220"/>
          </a:xfrm>
          <a:prstGeom prst="rect">
            <a:avLst/>
          </a:prstGeom>
        </p:spPr>
        <p:txBody>
          <a:bodyPr wrap="none">
            <a:spAutoFit/>
          </a:bodyPr>
          <a:lstStyle/>
          <a:p>
            <a:pPr algn="ctr" rtl="1"/>
            <a:r>
              <a:rPr lang="fa-IR" sz="2800" dirty="0">
                <a:ln>
                  <a:solidFill>
                    <a:prstClr val="black"/>
                  </a:solidFill>
                </a:ln>
                <a:solidFill>
                  <a:srgbClr val="FF0000"/>
                </a:solidFill>
                <a:cs typeface="B Titr" pitchFamily="2" charset="-78"/>
              </a:rPr>
              <a:t>پدر و مادرها چه كار مى‏توانند بكنند؟</a:t>
            </a:r>
            <a:endParaRPr lang="en-US" sz="2800" dirty="0">
              <a:ln>
                <a:solidFill>
                  <a:prstClr val="black"/>
                </a:solidFill>
              </a:ln>
              <a:solidFill>
                <a:srgbClr val="FF0000"/>
              </a:solidFill>
              <a:cs typeface="B Titr" pitchFamily="2" charset="-78"/>
            </a:endParaRPr>
          </a:p>
        </p:txBody>
      </p:sp>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36622" y="4476750"/>
            <a:ext cx="858347" cy="682386"/>
          </a:xfrm>
          <a:prstGeom prst="rect">
            <a:avLst/>
          </a:prstGeom>
        </p:spPr>
      </p:pic>
      <p:sp>
        <p:nvSpPr>
          <p:cNvPr id="28" name="TextBox 27"/>
          <p:cNvSpPr txBox="1"/>
          <p:nvPr/>
        </p:nvSpPr>
        <p:spPr>
          <a:xfrm>
            <a:off x="8382000" y="4564618"/>
            <a:ext cx="609600" cy="369332"/>
          </a:xfrm>
          <a:prstGeom prst="rect">
            <a:avLst/>
          </a:prstGeom>
          <a:noFill/>
        </p:spPr>
        <p:txBody>
          <a:bodyPr wrap="square" rtlCol="0">
            <a:spAutoFit/>
          </a:bodyPr>
          <a:lstStyle/>
          <a:p>
            <a:fld id="{D81BCC4D-E9F3-467D-9842-464F8BE9B665}" type="slidenum">
              <a:rPr lang="fa-IR" smtClean="0">
                <a:cs typeface="B Titr" pitchFamily="2" charset="-78"/>
              </a:rPr>
              <a:pPr/>
              <a:t>121</a:t>
            </a:fld>
            <a:endParaRPr lang="en-US" dirty="0">
              <a:cs typeface="B Titr" pitchFamily="2" charset="-78"/>
            </a:endParaRPr>
          </a:p>
        </p:txBody>
      </p:sp>
      <p:pic>
        <p:nvPicPr>
          <p:cNvPr id="33" name="Picture 32" descr="166.gif">
            <a:hlinkClick r:id="rId7" action="ppaction://hlinksldjump"/>
          </p:cNvPr>
          <p:cNvPicPr>
            <a:picLocks noChangeAspect="1"/>
          </p:cNvPicPr>
          <p:nvPr/>
        </p:nvPicPr>
        <p:blipFill>
          <a:blip r:embed="rId8" cstate="print"/>
          <a:srcRect b="83334"/>
          <a:stretch>
            <a:fillRect/>
          </a:stretch>
        </p:blipFill>
        <p:spPr>
          <a:xfrm>
            <a:off x="7273794" y="112879"/>
            <a:ext cx="1813056" cy="687221"/>
          </a:xfrm>
          <a:prstGeom prst="rect">
            <a:avLst/>
          </a:prstGeom>
        </p:spPr>
      </p:pic>
      <p:sp>
        <p:nvSpPr>
          <p:cNvPr id="35" name="TextBox 34">
            <a:hlinkClick r:id="rId7" action="ppaction://hlinksldjump"/>
          </p:cNvPr>
          <p:cNvSpPr txBox="1"/>
          <p:nvPr/>
        </p:nvSpPr>
        <p:spPr>
          <a:xfrm>
            <a:off x="7810500" y="247650"/>
            <a:ext cx="752129" cy="338554"/>
          </a:xfrm>
          <a:prstGeom prst="rect">
            <a:avLst/>
          </a:prstGeom>
          <a:noFill/>
        </p:spPr>
        <p:txBody>
          <a:bodyPr wrap="none" rtlCol="0">
            <a:spAutoFit/>
          </a:bodyPr>
          <a:lstStyle/>
          <a:p>
            <a:r>
              <a:rPr lang="fa-IR" sz="1600" dirty="0">
                <a:solidFill>
                  <a:prstClr val="black"/>
                </a:solidFill>
                <a:cs typeface="B Titr" pitchFamily="2" charset="-78"/>
              </a:rPr>
              <a:t>بازگشت</a:t>
            </a:r>
            <a:endParaRPr lang="en-US" sz="1600" dirty="0">
              <a:solidFill>
                <a:prstClr val="black"/>
              </a:solidFill>
              <a:cs typeface="B Titr" pitchFamily="2" charset="-78"/>
            </a:endParaRPr>
          </a:p>
        </p:txBody>
      </p:sp>
      <p:sp>
        <p:nvSpPr>
          <p:cNvPr id="36" name="small_button3">
            <a:hlinkClick r:id="rId9" action="ppaction://hlinksldjump"/>
          </p:cNvPr>
          <p:cNvSpPr/>
          <p:nvPr/>
        </p:nvSpPr>
        <p:spPr>
          <a:xfrm>
            <a:off x="458912" y="1885951"/>
            <a:ext cx="609600" cy="420896"/>
          </a:xfrm>
          <a:prstGeom prst="roundRect">
            <a:avLst/>
          </a:prstGeom>
          <a:solidFill>
            <a:schemeClr val="bg1">
              <a:lumMod val="75000"/>
            </a:schemeClr>
          </a:solidFill>
          <a:ln>
            <a:solidFill>
              <a:schemeClr val="accent1">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3</a:t>
            </a:r>
            <a:endParaRPr lang="en-US" sz="2800" dirty="0">
              <a:ln>
                <a:solidFill>
                  <a:sysClr val="windowText" lastClr="000000"/>
                </a:solidFill>
              </a:ln>
              <a:solidFill>
                <a:prstClr val="white">
                  <a:lumMod val="95000"/>
                </a:prstClr>
              </a:solidFill>
              <a:cs typeface="B Titr" pitchFamily="2" charset="-78"/>
            </a:endParaRPr>
          </a:p>
        </p:txBody>
      </p:sp>
      <p:sp>
        <p:nvSpPr>
          <p:cNvPr id="37" name="small_button2">
            <a:hlinkClick r:id="rId10" action="ppaction://hlinksldjump"/>
          </p:cNvPr>
          <p:cNvSpPr/>
          <p:nvPr/>
        </p:nvSpPr>
        <p:spPr>
          <a:xfrm>
            <a:off x="457200" y="1428751"/>
            <a:ext cx="609600" cy="420896"/>
          </a:xfrm>
          <a:prstGeom prst="roundRect">
            <a:avLst/>
          </a:prstGeom>
          <a:solidFill>
            <a:schemeClr val="bg1">
              <a:lumMod val="75000"/>
            </a:schemeClr>
          </a:solidFill>
          <a:ln>
            <a:solidFill>
              <a:schemeClr val="accent4">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2</a:t>
            </a:r>
            <a:endParaRPr lang="en-US" sz="2800" dirty="0">
              <a:ln>
                <a:solidFill>
                  <a:sysClr val="windowText" lastClr="000000"/>
                </a:solidFill>
              </a:ln>
              <a:solidFill>
                <a:prstClr val="white">
                  <a:lumMod val="95000"/>
                </a:prstClr>
              </a:solidFill>
              <a:cs typeface="B Titr" pitchFamily="2" charset="-78"/>
            </a:endParaRPr>
          </a:p>
        </p:txBody>
      </p:sp>
      <p:sp>
        <p:nvSpPr>
          <p:cNvPr id="38" name="small_button1">
            <a:hlinkClick r:id="rId11" action="ppaction://hlinksldjump"/>
          </p:cNvPr>
          <p:cNvSpPr/>
          <p:nvPr/>
        </p:nvSpPr>
        <p:spPr>
          <a:xfrm>
            <a:off x="458912" y="971551"/>
            <a:ext cx="609600" cy="420896"/>
          </a:xfrm>
          <a:prstGeom prst="roundRect">
            <a:avLst/>
          </a:prstGeom>
          <a:solidFill>
            <a:schemeClr val="bg1">
              <a:lumMod val="75000"/>
            </a:schemeClr>
          </a:solidFill>
          <a:ln>
            <a:solidFill>
              <a:schemeClr val="accent6">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1</a:t>
            </a:r>
            <a:endParaRPr lang="en-US" sz="2800" dirty="0">
              <a:ln>
                <a:solidFill>
                  <a:sysClr val="windowText" lastClr="000000"/>
                </a:solidFill>
              </a:ln>
              <a:solidFill>
                <a:prstClr val="white">
                  <a:lumMod val="95000"/>
                </a:prstClr>
              </a:solidFill>
              <a:cs typeface="B Titr" pitchFamily="2" charset="-78"/>
            </a:endParaRPr>
          </a:p>
        </p:txBody>
      </p:sp>
      <p:sp>
        <p:nvSpPr>
          <p:cNvPr id="39" name="small_button2">
            <a:hlinkClick r:id="rId12" action="ppaction://hlinksldjump"/>
          </p:cNvPr>
          <p:cNvSpPr/>
          <p:nvPr/>
        </p:nvSpPr>
        <p:spPr>
          <a:xfrm>
            <a:off x="457200" y="3257550"/>
            <a:ext cx="609600" cy="420896"/>
          </a:xfrm>
          <a:prstGeom prst="roundRect">
            <a:avLst/>
          </a:prstGeom>
          <a:solidFill>
            <a:schemeClr val="bg1">
              <a:lumMod val="75000"/>
            </a:schemeClr>
          </a:solidFill>
          <a:ln>
            <a:solidFill>
              <a:schemeClr val="accent2">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3200" dirty="0">
                <a:ln>
                  <a:solidFill>
                    <a:sysClr val="windowText" lastClr="000000"/>
                  </a:solidFill>
                </a:ln>
                <a:solidFill>
                  <a:prstClr val="white">
                    <a:lumMod val="95000"/>
                  </a:prstClr>
                </a:solidFill>
                <a:cs typeface="B Titr" pitchFamily="2" charset="-78"/>
              </a:rPr>
              <a:t>6</a:t>
            </a:r>
            <a:endParaRPr lang="en-US" sz="3200" dirty="0">
              <a:ln>
                <a:solidFill>
                  <a:sysClr val="windowText" lastClr="000000"/>
                </a:solidFill>
              </a:ln>
              <a:solidFill>
                <a:prstClr val="white">
                  <a:lumMod val="95000"/>
                </a:prstClr>
              </a:solidFill>
              <a:cs typeface="B Titr" pitchFamily="2" charset="-78"/>
            </a:endParaRPr>
          </a:p>
        </p:txBody>
      </p:sp>
      <p:sp>
        <p:nvSpPr>
          <p:cNvPr id="40" name="small_button3">
            <a:hlinkClick r:id="rId13" action="ppaction://hlinksldjump"/>
          </p:cNvPr>
          <p:cNvSpPr/>
          <p:nvPr/>
        </p:nvSpPr>
        <p:spPr>
          <a:xfrm>
            <a:off x="457200" y="3751054"/>
            <a:ext cx="609600" cy="420896"/>
          </a:xfrm>
          <a:prstGeom prst="roundRect">
            <a:avLst/>
          </a:prstGeom>
          <a:solidFill>
            <a:schemeClr val="bg1">
              <a:lumMod val="75000"/>
            </a:schemeClr>
          </a:solidFill>
          <a:ln>
            <a:solidFill>
              <a:schemeClr val="accent5">
                <a:lumMod val="50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7</a:t>
            </a:r>
            <a:endParaRPr lang="en-US" sz="2800" dirty="0">
              <a:ln>
                <a:solidFill>
                  <a:sysClr val="windowText" lastClr="000000"/>
                </a:solidFill>
              </a:ln>
              <a:solidFill>
                <a:prstClr val="white">
                  <a:lumMod val="95000"/>
                </a:prstClr>
              </a:solidFill>
              <a:cs typeface="B Titr" pitchFamily="2" charset="-78"/>
            </a:endParaRPr>
          </a:p>
        </p:txBody>
      </p:sp>
    </p:spTree>
    <p:extLst>
      <p:ext uri="{BB962C8B-B14F-4D97-AF65-F5344CB8AC3E}">
        <p14:creationId xmlns:p14="http://schemas.microsoft.com/office/powerpoint/2010/main" val="1274720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rotWithShape="1">
          <a:blip r:embed="rId2" cstate="print">
            <a:extLst>
              <a:ext uri="{28A0092B-C50C-407E-A947-70E740481C1C}">
                <a14:useLocalDpi xmlns:a14="http://schemas.microsoft.com/office/drawing/2010/main" val="0"/>
              </a:ext>
            </a:extLst>
          </a:blip>
          <a:srcRect t="48177" r="32369"/>
          <a:stretch/>
        </p:blipFill>
        <p:spPr>
          <a:xfrm>
            <a:off x="-29240" y="25973"/>
            <a:ext cx="1096039" cy="984724"/>
          </a:xfrm>
          <a:prstGeom prst="rect">
            <a:avLst/>
          </a:prstGeom>
        </p:spPr>
      </p:pic>
      <p:sp>
        <p:nvSpPr>
          <p:cNvPr id="14" name="backgound_panel"/>
          <p:cNvSpPr/>
          <p:nvPr/>
        </p:nvSpPr>
        <p:spPr>
          <a:xfrm>
            <a:off x="76200" y="800100"/>
            <a:ext cx="7086600" cy="3886200"/>
          </a:xfrm>
          <a:prstGeom prst="roundRect">
            <a:avLst/>
          </a:prstGeom>
          <a:solidFill>
            <a:schemeClr val="bg1">
              <a:lumMod val="65000"/>
            </a:schemeClr>
          </a:solidFill>
          <a:ln>
            <a:solidFill>
              <a:schemeClr val="tx1">
                <a:lumMod val="95000"/>
                <a:lumOff val="5000"/>
              </a:schemeClr>
            </a:solidFill>
          </a:ln>
          <a:effectLst>
            <a:reflection blurRad="38100" stA="18000" endPos="55500" dist="50800" dir="5400000" sy="-100000" algn="bl" rotWithShape="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_panel"/>
          <p:cNvSpPr/>
          <p:nvPr/>
        </p:nvSpPr>
        <p:spPr>
          <a:xfrm>
            <a:off x="609600" y="1085851"/>
            <a:ext cx="8382000" cy="3943350"/>
          </a:xfrm>
          <a:prstGeom prst="roundRect">
            <a:avLst/>
          </a:prstGeom>
          <a:solidFill>
            <a:schemeClr val="accent2">
              <a:lumMod val="75000"/>
            </a:schemeClr>
          </a:solidFill>
          <a:ln>
            <a:solidFill>
              <a:schemeClr val="tx1">
                <a:lumMod val="95000"/>
                <a:lumOff val="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638800" y="5137"/>
            <a:ext cx="2218691" cy="2161704"/>
          </a:xfrm>
          <a:prstGeom prst="rect">
            <a:avLst/>
          </a:prstGeom>
        </p:spPr>
      </p:pic>
      <p:sp>
        <p:nvSpPr>
          <p:cNvPr id="21" name="small_button2">
            <a:hlinkClick r:id="rId4" action="ppaction://hlinksldjump"/>
          </p:cNvPr>
          <p:cNvSpPr/>
          <p:nvPr/>
        </p:nvSpPr>
        <p:spPr>
          <a:xfrm>
            <a:off x="457200" y="3257551"/>
            <a:ext cx="609600" cy="420896"/>
          </a:xfrm>
          <a:prstGeom prst="roundRect">
            <a:avLst/>
          </a:prstGeom>
          <a:solidFill>
            <a:schemeClr val="accent2">
              <a:lumMod val="75000"/>
            </a:schemeClr>
          </a:solidFill>
          <a:ln>
            <a:solidFill>
              <a:schemeClr val="accent2">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3200" dirty="0">
                <a:ln>
                  <a:solidFill>
                    <a:sysClr val="windowText" lastClr="000000"/>
                  </a:solidFill>
                </a:ln>
                <a:solidFill>
                  <a:prstClr val="white">
                    <a:lumMod val="95000"/>
                  </a:prstClr>
                </a:solidFill>
                <a:cs typeface="B Titr" pitchFamily="2" charset="-78"/>
              </a:rPr>
              <a:t>6</a:t>
            </a:r>
            <a:endParaRPr lang="en-US" sz="3200" dirty="0">
              <a:ln>
                <a:solidFill>
                  <a:sysClr val="windowText" lastClr="000000"/>
                </a:solidFill>
              </a:ln>
              <a:solidFill>
                <a:prstClr val="white">
                  <a:lumMod val="95000"/>
                </a:prstClr>
              </a:solidFill>
              <a:cs typeface="B Titr" pitchFamily="2" charset="-78"/>
            </a:endParaRPr>
          </a:p>
        </p:txBody>
      </p:sp>
      <p:sp>
        <p:nvSpPr>
          <p:cNvPr id="26" name="small_button1">
            <a:hlinkClick r:id="rId5" action="ppaction://hlinksldjump"/>
          </p:cNvPr>
          <p:cNvSpPr/>
          <p:nvPr/>
        </p:nvSpPr>
        <p:spPr>
          <a:xfrm>
            <a:off x="457200" y="2800351"/>
            <a:ext cx="609600" cy="420896"/>
          </a:xfrm>
          <a:prstGeom prst="roundRect">
            <a:avLst/>
          </a:prstGeom>
          <a:solidFill>
            <a:schemeClr val="bg1">
              <a:lumMod val="75000"/>
            </a:schemeClr>
          </a:solidFill>
          <a:ln>
            <a:solidFill>
              <a:schemeClr val="accent5">
                <a:lumMod val="60000"/>
                <a:lumOff val="40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3200" dirty="0">
                <a:ln>
                  <a:solidFill>
                    <a:sysClr val="windowText" lastClr="000000"/>
                  </a:solidFill>
                </a:ln>
                <a:solidFill>
                  <a:prstClr val="white">
                    <a:lumMod val="95000"/>
                  </a:prstClr>
                </a:solidFill>
                <a:cs typeface="B Titr" pitchFamily="2" charset="-78"/>
              </a:rPr>
              <a:t>5</a:t>
            </a:r>
            <a:endParaRPr lang="en-US" sz="3200" dirty="0">
              <a:ln>
                <a:solidFill>
                  <a:sysClr val="windowText" lastClr="000000"/>
                </a:solidFill>
              </a:ln>
              <a:solidFill>
                <a:prstClr val="white">
                  <a:lumMod val="95000"/>
                </a:prstClr>
              </a:solidFill>
              <a:cs typeface="B Titr" pitchFamily="2" charset="-78"/>
            </a:endParaRPr>
          </a:p>
        </p:txBody>
      </p:sp>
      <p:sp>
        <p:nvSpPr>
          <p:cNvPr id="3" name="Rectangle 2"/>
          <p:cNvSpPr/>
          <p:nvPr/>
        </p:nvSpPr>
        <p:spPr>
          <a:xfrm>
            <a:off x="1293250" y="1582162"/>
            <a:ext cx="7498431" cy="3046988"/>
          </a:xfrm>
          <a:prstGeom prst="rect">
            <a:avLst/>
          </a:prstGeom>
        </p:spPr>
        <p:txBody>
          <a:bodyPr wrap="square">
            <a:spAutoFit/>
          </a:bodyPr>
          <a:lstStyle/>
          <a:p>
            <a:pPr marL="285750" indent="-285750" algn="ctr" rtl="1">
              <a:buSzPct val="200000"/>
              <a:buFont typeface="Wingdings" pitchFamily="2" charset="2"/>
              <a:buChar char="ü"/>
            </a:pPr>
            <a:r>
              <a:rPr lang="fa-IR" sz="2400" b="1" dirty="0">
                <a:ln>
                  <a:solidFill>
                    <a:sysClr val="windowText" lastClr="000000"/>
                  </a:solidFill>
                </a:ln>
                <a:solidFill>
                  <a:srgbClr val="FF0000"/>
                </a:solidFill>
                <a:cs typeface="B Titr" pitchFamily="2" charset="-78"/>
              </a:rPr>
              <a:t>هر چه با حياتر بهتر</a:t>
            </a:r>
            <a:endParaRPr lang="en-US" sz="2400" b="1" dirty="0">
              <a:ln>
                <a:solidFill>
                  <a:sysClr val="windowText" lastClr="000000"/>
                </a:solidFill>
              </a:ln>
              <a:solidFill>
                <a:srgbClr val="FF0000"/>
              </a:solidFill>
              <a:cs typeface="B Titr" pitchFamily="2" charset="-78"/>
            </a:endParaRPr>
          </a:p>
          <a:p>
            <a:pPr algn="justLow" rtl="1"/>
            <a:r>
              <a:rPr lang="fa-IR" sz="2400" dirty="0">
                <a:cs typeface="B Badr" pitchFamily="2" charset="-78"/>
              </a:rPr>
              <a:t>حيا اينست كه انسان از انجام كار نادرست در برابر افراد شرم كند. اين افراد شامل انسان‏هاى كوچه و بازار، خود انسان، فرشتگان و خداى بزرگ مى‏شود.</a:t>
            </a:r>
            <a:endParaRPr lang="en-US" sz="2400" dirty="0">
              <a:cs typeface="B Badr" pitchFamily="2" charset="-78"/>
            </a:endParaRPr>
          </a:p>
          <a:p>
            <a:pPr algn="justLow" rtl="1"/>
            <a:r>
              <a:rPr lang="fa-IR" sz="2400" dirty="0">
                <a:cs typeface="B Badr" pitchFamily="2" charset="-78"/>
              </a:rPr>
              <a:t>انسان باحيا، در بسيارى از موارد ميل به گناه دارد اما از انجام آن شرم مى‏كند. اگر حيا در شخص كم باشد، از انجام كار ناشايست در حضور مردم هم ابايى ندارد اما هر چه انسان باحياتر باشد، خود را بيشتر در مقابل نفس خود و فرشتگان و خداى خود ـ كه حضور فيزيكى هم ندارند ـ ديده و ارتكاب خطا برايش مشكل‏تر مى‏شود.</a:t>
            </a:r>
            <a:endParaRPr lang="en-US" sz="2400" dirty="0">
              <a:cs typeface="B Badr" pitchFamily="2" charset="-78"/>
            </a:endParaRPr>
          </a:p>
        </p:txBody>
      </p:sp>
      <p:sp>
        <p:nvSpPr>
          <p:cNvPr id="19" name="Rectangle 18"/>
          <p:cNvSpPr/>
          <p:nvPr/>
        </p:nvSpPr>
        <p:spPr>
          <a:xfrm>
            <a:off x="1058411" y="96619"/>
            <a:ext cx="4825359" cy="523220"/>
          </a:xfrm>
          <a:prstGeom prst="rect">
            <a:avLst/>
          </a:prstGeom>
        </p:spPr>
        <p:txBody>
          <a:bodyPr wrap="none">
            <a:spAutoFit/>
          </a:bodyPr>
          <a:lstStyle/>
          <a:p>
            <a:pPr algn="ctr" rtl="1"/>
            <a:r>
              <a:rPr lang="fa-IR" sz="2800" dirty="0">
                <a:ln>
                  <a:solidFill>
                    <a:prstClr val="black"/>
                  </a:solidFill>
                </a:ln>
                <a:solidFill>
                  <a:srgbClr val="FF0000"/>
                </a:solidFill>
                <a:cs typeface="B Titr" pitchFamily="2" charset="-78"/>
              </a:rPr>
              <a:t>پدر و مادرها چه كار مى‏توانند بكنند؟</a:t>
            </a:r>
            <a:endParaRPr lang="en-US" sz="2800" dirty="0">
              <a:ln>
                <a:solidFill>
                  <a:prstClr val="black"/>
                </a:solidFill>
              </a:ln>
              <a:solidFill>
                <a:srgbClr val="FF0000"/>
              </a:solidFill>
              <a:cs typeface="B Titr" pitchFamily="2" charset="-78"/>
            </a:endParaRPr>
          </a:p>
        </p:txBody>
      </p:sp>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36622" y="4476750"/>
            <a:ext cx="858347" cy="682386"/>
          </a:xfrm>
          <a:prstGeom prst="rect">
            <a:avLst/>
          </a:prstGeom>
        </p:spPr>
      </p:pic>
      <p:sp>
        <p:nvSpPr>
          <p:cNvPr id="27" name="TextBox 26"/>
          <p:cNvSpPr txBox="1"/>
          <p:nvPr/>
        </p:nvSpPr>
        <p:spPr>
          <a:xfrm>
            <a:off x="8382000" y="4564618"/>
            <a:ext cx="609600" cy="369332"/>
          </a:xfrm>
          <a:prstGeom prst="rect">
            <a:avLst/>
          </a:prstGeom>
          <a:noFill/>
        </p:spPr>
        <p:txBody>
          <a:bodyPr wrap="square" rtlCol="0">
            <a:spAutoFit/>
          </a:bodyPr>
          <a:lstStyle/>
          <a:p>
            <a:fld id="{D81BCC4D-E9F3-467D-9842-464F8BE9B665}" type="slidenum">
              <a:rPr lang="fa-IR" smtClean="0">
                <a:cs typeface="B Titr" pitchFamily="2" charset="-78"/>
              </a:rPr>
              <a:pPr/>
              <a:t>122</a:t>
            </a:fld>
            <a:endParaRPr lang="en-US" dirty="0">
              <a:cs typeface="B Titr" pitchFamily="2" charset="-78"/>
            </a:endParaRPr>
          </a:p>
        </p:txBody>
      </p:sp>
      <p:pic>
        <p:nvPicPr>
          <p:cNvPr id="29" name="Picture 28" descr="166.gif">
            <a:hlinkClick r:id="rId7" action="ppaction://hlinksldjump"/>
          </p:cNvPr>
          <p:cNvPicPr>
            <a:picLocks noChangeAspect="1"/>
          </p:cNvPicPr>
          <p:nvPr/>
        </p:nvPicPr>
        <p:blipFill>
          <a:blip r:embed="rId8" cstate="print"/>
          <a:srcRect b="83334"/>
          <a:stretch>
            <a:fillRect/>
          </a:stretch>
        </p:blipFill>
        <p:spPr>
          <a:xfrm>
            <a:off x="7273794" y="112879"/>
            <a:ext cx="1813056" cy="687221"/>
          </a:xfrm>
          <a:prstGeom prst="rect">
            <a:avLst/>
          </a:prstGeom>
        </p:spPr>
      </p:pic>
      <p:sp>
        <p:nvSpPr>
          <p:cNvPr id="30" name="TextBox 29">
            <a:hlinkClick r:id="rId7" action="ppaction://hlinksldjump"/>
          </p:cNvPr>
          <p:cNvSpPr txBox="1"/>
          <p:nvPr/>
        </p:nvSpPr>
        <p:spPr>
          <a:xfrm>
            <a:off x="7810500" y="247650"/>
            <a:ext cx="752129" cy="338554"/>
          </a:xfrm>
          <a:prstGeom prst="rect">
            <a:avLst/>
          </a:prstGeom>
          <a:noFill/>
        </p:spPr>
        <p:txBody>
          <a:bodyPr wrap="none" rtlCol="0">
            <a:spAutoFit/>
          </a:bodyPr>
          <a:lstStyle/>
          <a:p>
            <a:r>
              <a:rPr lang="fa-IR" sz="1600" dirty="0">
                <a:solidFill>
                  <a:prstClr val="black"/>
                </a:solidFill>
                <a:cs typeface="B Titr" pitchFamily="2" charset="-78"/>
              </a:rPr>
              <a:t>بازگشت</a:t>
            </a:r>
            <a:endParaRPr lang="en-US" sz="1600" dirty="0">
              <a:solidFill>
                <a:prstClr val="black"/>
              </a:solidFill>
              <a:cs typeface="B Titr" pitchFamily="2" charset="-78"/>
            </a:endParaRPr>
          </a:p>
        </p:txBody>
      </p:sp>
      <p:sp>
        <p:nvSpPr>
          <p:cNvPr id="31" name="small_button4">
            <a:hlinkClick r:id="rId9" action="ppaction://hlinksldjump"/>
          </p:cNvPr>
          <p:cNvSpPr/>
          <p:nvPr/>
        </p:nvSpPr>
        <p:spPr>
          <a:xfrm>
            <a:off x="458912" y="2343151"/>
            <a:ext cx="609600" cy="420896"/>
          </a:xfrm>
          <a:prstGeom prst="roundRect">
            <a:avLst/>
          </a:prstGeom>
          <a:solidFill>
            <a:schemeClr val="bg1">
              <a:lumMod val="75000"/>
            </a:schemeClr>
          </a:solidFill>
          <a:ln>
            <a:solidFill>
              <a:schemeClr val="tx1">
                <a:lumMod val="65000"/>
                <a:lumOff val="3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3200" dirty="0">
                <a:ln>
                  <a:solidFill>
                    <a:sysClr val="windowText" lastClr="000000"/>
                  </a:solidFill>
                </a:ln>
                <a:solidFill>
                  <a:prstClr val="white">
                    <a:lumMod val="95000"/>
                  </a:prstClr>
                </a:solidFill>
                <a:cs typeface="B Titr" pitchFamily="2" charset="-78"/>
              </a:rPr>
              <a:t>4</a:t>
            </a:r>
            <a:endParaRPr lang="en-US" sz="3200" dirty="0">
              <a:ln>
                <a:solidFill>
                  <a:sysClr val="windowText" lastClr="000000"/>
                </a:solidFill>
              </a:ln>
              <a:solidFill>
                <a:prstClr val="white">
                  <a:lumMod val="95000"/>
                </a:prstClr>
              </a:solidFill>
              <a:cs typeface="B Titr" pitchFamily="2" charset="-78"/>
            </a:endParaRPr>
          </a:p>
        </p:txBody>
      </p:sp>
      <p:sp>
        <p:nvSpPr>
          <p:cNvPr id="32" name="small_button3">
            <a:hlinkClick r:id="rId10" action="ppaction://hlinksldjump"/>
          </p:cNvPr>
          <p:cNvSpPr/>
          <p:nvPr/>
        </p:nvSpPr>
        <p:spPr>
          <a:xfrm>
            <a:off x="458912" y="1885951"/>
            <a:ext cx="609600" cy="420896"/>
          </a:xfrm>
          <a:prstGeom prst="roundRect">
            <a:avLst/>
          </a:prstGeom>
          <a:solidFill>
            <a:schemeClr val="bg1">
              <a:lumMod val="75000"/>
            </a:schemeClr>
          </a:solidFill>
          <a:ln>
            <a:solidFill>
              <a:schemeClr val="accent1">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3</a:t>
            </a:r>
            <a:endParaRPr lang="en-US" sz="2800" dirty="0">
              <a:ln>
                <a:solidFill>
                  <a:sysClr val="windowText" lastClr="000000"/>
                </a:solidFill>
              </a:ln>
              <a:solidFill>
                <a:prstClr val="white">
                  <a:lumMod val="95000"/>
                </a:prstClr>
              </a:solidFill>
              <a:cs typeface="B Titr" pitchFamily="2" charset="-78"/>
            </a:endParaRPr>
          </a:p>
        </p:txBody>
      </p:sp>
      <p:sp>
        <p:nvSpPr>
          <p:cNvPr id="33" name="small_button2">
            <a:hlinkClick r:id="rId11" action="ppaction://hlinksldjump"/>
          </p:cNvPr>
          <p:cNvSpPr/>
          <p:nvPr/>
        </p:nvSpPr>
        <p:spPr>
          <a:xfrm>
            <a:off x="457200" y="1428751"/>
            <a:ext cx="609600" cy="420896"/>
          </a:xfrm>
          <a:prstGeom prst="roundRect">
            <a:avLst/>
          </a:prstGeom>
          <a:solidFill>
            <a:schemeClr val="bg1">
              <a:lumMod val="75000"/>
            </a:schemeClr>
          </a:solidFill>
          <a:ln>
            <a:solidFill>
              <a:schemeClr val="accent4">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2</a:t>
            </a:r>
            <a:endParaRPr lang="en-US" sz="2800" dirty="0">
              <a:ln>
                <a:solidFill>
                  <a:sysClr val="windowText" lastClr="000000"/>
                </a:solidFill>
              </a:ln>
              <a:solidFill>
                <a:prstClr val="white">
                  <a:lumMod val="95000"/>
                </a:prstClr>
              </a:solidFill>
              <a:cs typeface="B Titr" pitchFamily="2" charset="-78"/>
            </a:endParaRPr>
          </a:p>
        </p:txBody>
      </p:sp>
      <p:sp>
        <p:nvSpPr>
          <p:cNvPr id="38" name="small_button1">
            <a:hlinkClick r:id="rId12" action="ppaction://hlinksldjump"/>
          </p:cNvPr>
          <p:cNvSpPr/>
          <p:nvPr/>
        </p:nvSpPr>
        <p:spPr>
          <a:xfrm>
            <a:off x="458912" y="971551"/>
            <a:ext cx="609600" cy="420896"/>
          </a:xfrm>
          <a:prstGeom prst="roundRect">
            <a:avLst/>
          </a:prstGeom>
          <a:solidFill>
            <a:schemeClr val="bg1">
              <a:lumMod val="75000"/>
            </a:schemeClr>
          </a:solidFill>
          <a:ln>
            <a:solidFill>
              <a:schemeClr val="accent6">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1</a:t>
            </a:r>
            <a:endParaRPr lang="en-US" sz="2800" dirty="0">
              <a:ln>
                <a:solidFill>
                  <a:sysClr val="windowText" lastClr="000000"/>
                </a:solidFill>
              </a:ln>
              <a:solidFill>
                <a:prstClr val="white">
                  <a:lumMod val="95000"/>
                </a:prstClr>
              </a:solidFill>
              <a:cs typeface="B Titr" pitchFamily="2" charset="-78"/>
            </a:endParaRPr>
          </a:p>
        </p:txBody>
      </p:sp>
      <p:sp>
        <p:nvSpPr>
          <p:cNvPr id="39" name="small_button3">
            <a:hlinkClick r:id="rId13" action="ppaction://hlinksldjump"/>
          </p:cNvPr>
          <p:cNvSpPr/>
          <p:nvPr/>
        </p:nvSpPr>
        <p:spPr>
          <a:xfrm>
            <a:off x="457200" y="3751054"/>
            <a:ext cx="609600" cy="420896"/>
          </a:xfrm>
          <a:prstGeom prst="roundRect">
            <a:avLst/>
          </a:prstGeom>
          <a:solidFill>
            <a:schemeClr val="bg1">
              <a:lumMod val="75000"/>
            </a:schemeClr>
          </a:solidFill>
          <a:ln>
            <a:solidFill>
              <a:schemeClr val="accent5">
                <a:lumMod val="50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7</a:t>
            </a:r>
            <a:endParaRPr lang="en-US" sz="2800" dirty="0">
              <a:ln>
                <a:solidFill>
                  <a:sysClr val="windowText" lastClr="000000"/>
                </a:solidFill>
              </a:ln>
              <a:solidFill>
                <a:prstClr val="white">
                  <a:lumMod val="95000"/>
                </a:prstClr>
              </a:solidFill>
              <a:cs typeface="B Titr" pitchFamily="2" charset="-78"/>
            </a:endParaRPr>
          </a:p>
        </p:txBody>
      </p:sp>
    </p:spTree>
    <p:extLst>
      <p:ext uri="{BB962C8B-B14F-4D97-AF65-F5344CB8AC3E}">
        <p14:creationId xmlns:p14="http://schemas.microsoft.com/office/powerpoint/2010/main" val="20070879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2" cstate="print">
            <a:extLst>
              <a:ext uri="{28A0092B-C50C-407E-A947-70E740481C1C}">
                <a14:useLocalDpi xmlns:a14="http://schemas.microsoft.com/office/drawing/2010/main" val="0"/>
              </a:ext>
            </a:extLst>
          </a:blip>
          <a:srcRect t="48177" r="32369"/>
          <a:stretch/>
        </p:blipFill>
        <p:spPr>
          <a:xfrm>
            <a:off x="-29240" y="25973"/>
            <a:ext cx="1096039" cy="984724"/>
          </a:xfrm>
          <a:prstGeom prst="rect">
            <a:avLst/>
          </a:prstGeom>
        </p:spPr>
      </p:pic>
      <p:sp>
        <p:nvSpPr>
          <p:cNvPr id="14" name="backgound_panel"/>
          <p:cNvSpPr/>
          <p:nvPr/>
        </p:nvSpPr>
        <p:spPr>
          <a:xfrm>
            <a:off x="76200" y="800100"/>
            <a:ext cx="7086600" cy="3886200"/>
          </a:xfrm>
          <a:prstGeom prst="roundRect">
            <a:avLst/>
          </a:prstGeom>
          <a:solidFill>
            <a:schemeClr val="bg1">
              <a:lumMod val="65000"/>
            </a:schemeClr>
          </a:solidFill>
          <a:ln>
            <a:solidFill>
              <a:schemeClr val="tx1">
                <a:lumMod val="95000"/>
                <a:lumOff val="5000"/>
              </a:schemeClr>
            </a:solidFill>
          </a:ln>
          <a:effectLst>
            <a:reflection blurRad="38100" stA="18000" endPos="55500" dist="50800" dir="5400000" sy="-100000" algn="bl" rotWithShape="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_panel"/>
          <p:cNvSpPr/>
          <p:nvPr/>
        </p:nvSpPr>
        <p:spPr>
          <a:xfrm>
            <a:off x="609600" y="1085851"/>
            <a:ext cx="8382000" cy="3943350"/>
          </a:xfrm>
          <a:prstGeom prst="roundRect">
            <a:avLst/>
          </a:prstGeom>
          <a:solidFill>
            <a:schemeClr val="accent2">
              <a:lumMod val="75000"/>
            </a:schemeClr>
          </a:solidFill>
          <a:ln>
            <a:solidFill>
              <a:schemeClr val="tx1">
                <a:lumMod val="95000"/>
                <a:lumOff val="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638800" y="5137"/>
            <a:ext cx="2218691" cy="2161704"/>
          </a:xfrm>
          <a:prstGeom prst="rect">
            <a:avLst/>
          </a:prstGeom>
        </p:spPr>
      </p:pic>
      <p:sp>
        <p:nvSpPr>
          <p:cNvPr id="3" name="Rectangle 2"/>
          <p:cNvSpPr/>
          <p:nvPr/>
        </p:nvSpPr>
        <p:spPr>
          <a:xfrm>
            <a:off x="1293250" y="1614428"/>
            <a:ext cx="7498431" cy="2862322"/>
          </a:xfrm>
          <a:prstGeom prst="rect">
            <a:avLst/>
          </a:prstGeom>
        </p:spPr>
        <p:txBody>
          <a:bodyPr wrap="square">
            <a:spAutoFit/>
          </a:bodyPr>
          <a:lstStyle/>
          <a:p>
            <a:pPr marL="285750" indent="-285750" algn="ctr" rtl="1">
              <a:buSzPct val="200000"/>
              <a:buFont typeface="Wingdings" pitchFamily="2" charset="2"/>
              <a:buChar char="ü"/>
            </a:pPr>
            <a:r>
              <a:rPr lang="fa-IR" sz="2000" b="1" dirty="0">
                <a:ln>
                  <a:solidFill>
                    <a:sysClr val="windowText" lastClr="000000"/>
                  </a:solidFill>
                </a:ln>
                <a:solidFill>
                  <a:srgbClr val="FF0000"/>
                </a:solidFill>
                <a:cs typeface="B Titr" pitchFamily="2" charset="-78"/>
              </a:rPr>
              <a:t>هر چه با حياتر بهتر</a:t>
            </a:r>
            <a:endParaRPr lang="en-US" sz="2000" b="1" dirty="0">
              <a:ln>
                <a:solidFill>
                  <a:sysClr val="windowText" lastClr="000000"/>
                </a:solidFill>
              </a:ln>
              <a:solidFill>
                <a:srgbClr val="FF0000"/>
              </a:solidFill>
              <a:cs typeface="B Titr" pitchFamily="2" charset="-78"/>
            </a:endParaRPr>
          </a:p>
          <a:p>
            <a:pPr algn="justLow" rtl="1"/>
            <a:r>
              <a:rPr lang="fa-IR" sz="2000" dirty="0">
                <a:cs typeface="B Badr" pitchFamily="2" charset="-78"/>
              </a:rPr>
              <a:t>ريشه اصلى حيا در امور جنسى است. ديدن تصاوير نامناسب، فيلم‏هاى نامناسب (حتى بسيارى از فيلم‏هاى تلويزيون خودمان) صحبت و گفتگو درباره مسائل جنسى، پوشش‏هاى نامناسب پدر و مادر يا ديگر اعضاى خانواده در مقابل فاميل و حتى در مقابل فرزند و... همگى باعث از بين رفتن حيا مى‏شود. شخص بى‏حيا به راحتى مرتكب كار زشت مى‏شود.</a:t>
            </a:r>
            <a:endParaRPr lang="en-US" sz="2000" dirty="0">
              <a:cs typeface="B Badr" pitchFamily="2" charset="-78"/>
            </a:endParaRPr>
          </a:p>
          <a:p>
            <a:pPr algn="justLow" rtl="1"/>
            <a:r>
              <a:rPr lang="fa-IR" sz="2000" dirty="0">
                <a:cs typeface="B Badr" pitchFamily="2" charset="-78"/>
              </a:rPr>
              <a:t>خانواده‏ها بايد سعى كنند با پوشش مناسب، استفاده از الفاظ مناسب، عدم طرح موضوعات جنسى، رفت و آمد نداشتن با افراد بى‏باك و بى‏حيا، نظارت بر برنامه‏هاى تلويزيونى و رايانه‏اى و... محيط خانه و فرزندان تربيت شده در خانه را تا مى‏توانند باحيا بار آورند.</a:t>
            </a:r>
            <a:endParaRPr lang="en-US" sz="2000" dirty="0">
              <a:cs typeface="B Badr" pitchFamily="2" charset="-78"/>
            </a:endParaRPr>
          </a:p>
          <a:p>
            <a:pPr algn="justLow" rtl="1"/>
            <a:r>
              <a:rPr lang="fa-IR" sz="2000" dirty="0">
                <a:cs typeface="B Badr" pitchFamily="2" charset="-78"/>
              </a:rPr>
              <a:t>براى كسب اطلاعات بيشتر مطالعه كتاب </a:t>
            </a:r>
            <a:r>
              <a:rPr lang="fa-IR" sz="2000" dirty="0">
                <a:solidFill>
                  <a:schemeClr val="bg1"/>
                </a:solidFill>
                <a:cs typeface="B Badr" pitchFamily="2" charset="-78"/>
              </a:rPr>
              <a:t>«پژوهشى در فرهنگ حيا» </a:t>
            </a:r>
            <a:r>
              <a:rPr lang="fa-IR" sz="2000" dirty="0">
                <a:cs typeface="B Badr" pitchFamily="2" charset="-78"/>
              </a:rPr>
              <a:t>توصيه مى‏شود. </a:t>
            </a:r>
            <a:endParaRPr lang="en-US" sz="2000" dirty="0">
              <a:cs typeface="B Badr" pitchFamily="2" charset="-78"/>
            </a:endParaRPr>
          </a:p>
        </p:txBody>
      </p:sp>
      <p:sp>
        <p:nvSpPr>
          <p:cNvPr id="19" name="Rectangle 18"/>
          <p:cNvSpPr/>
          <p:nvPr/>
        </p:nvSpPr>
        <p:spPr>
          <a:xfrm>
            <a:off x="1058411" y="96619"/>
            <a:ext cx="4825359" cy="523220"/>
          </a:xfrm>
          <a:prstGeom prst="rect">
            <a:avLst/>
          </a:prstGeom>
        </p:spPr>
        <p:txBody>
          <a:bodyPr wrap="none">
            <a:spAutoFit/>
          </a:bodyPr>
          <a:lstStyle/>
          <a:p>
            <a:pPr algn="ctr" rtl="1"/>
            <a:r>
              <a:rPr lang="fa-IR" sz="2800" dirty="0">
                <a:ln>
                  <a:solidFill>
                    <a:prstClr val="black"/>
                  </a:solidFill>
                </a:ln>
                <a:solidFill>
                  <a:srgbClr val="FF0000"/>
                </a:solidFill>
                <a:cs typeface="B Titr" pitchFamily="2" charset="-78"/>
              </a:rPr>
              <a:t>پدر و مادرها چه كار مى‏توانند بكنند؟</a:t>
            </a:r>
            <a:endParaRPr lang="en-US" sz="2800" dirty="0">
              <a:ln>
                <a:solidFill>
                  <a:prstClr val="black"/>
                </a:solidFill>
              </a:ln>
              <a:solidFill>
                <a:srgbClr val="FF0000"/>
              </a:solidFill>
              <a:cs typeface="B Titr" pitchFamily="2" charset="-78"/>
            </a:endParaRPr>
          </a:p>
        </p:txBody>
      </p:sp>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36622" y="4476750"/>
            <a:ext cx="858347" cy="682386"/>
          </a:xfrm>
          <a:prstGeom prst="rect">
            <a:avLst/>
          </a:prstGeom>
        </p:spPr>
      </p:pic>
      <p:sp>
        <p:nvSpPr>
          <p:cNvPr id="25" name="TextBox 24"/>
          <p:cNvSpPr txBox="1"/>
          <p:nvPr/>
        </p:nvSpPr>
        <p:spPr>
          <a:xfrm>
            <a:off x="8382000" y="4564618"/>
            <a:ext cx="609600" cy="369332"/>
          </a:xfrm>
          <a:prstGeom prst="rect">
            <a:avLst/>
          </a:prstGeom>
          <a:noFill/>
        </p:spPr>
        <p:txBody>
          <a:bodyPr wrap="square" rtlCol="0">
            <a:spAutoFit/>
          </a:bodyPr>
          <a:lstStyle/>
          <a:p>
            <a:fld id="{D81BCC4D-E9F3-467D-9842-464F8BE9B665}" type="slidenum">
              <a:rPr lang="fa-IR" smtClean="0">
                <a:cs typeface="B Titr" pitchFamily="2" charset="-78"/>
              </a:rPr>
              <a:pPr/>
              <a:t>123</a:t>
            </a:fld>
            <a:endParaRPr lang="en-US" dirty="0">
              <a:cs typeface="B Titr" pitchFamily="2" charset="-78"/>
            </a:endParaRPr>
          </a:p>
        </p:txBody>
      </p:sp>
      <p:pic>
        <p:nvPicPr>
          <p:cNvPr id="29" name="Picture 28" descr="166.gif">
            <a:hlinkClick r:id="rId5" action="ppaction://hlinksldjump"/>
          </p:cNvPr>
          <p:cNvPicPr>
            <a:picLocks noChangeAspect="1"/>
          </p:cNvPicPr>
          <p:nvPr/>
        </p:nvPicPr>
        <p:blipFill>
          <a:blip r:embed="rId6" cstate="print"/>
          <a:srcRect b="83334"/>
          <a:stretch>
            <a:fillRect/>
          </a:stretch>
        </p:blipFill>
        <p:spPr>
          <a:xfrm>
            <a:off x="7273794" y="112879"/>
            <a:ext cx="1813056" cy="687221"/>
          </a:xfrm>
          <a:prstGeom prst="rect">
            <a:avLst/>
          </a:prstGeom>
        </p:spPr>
      </p:pic>
      <p:sp>
        <p:nvSpPr>
          <p:cNvPr id="30" name="TextBox 29">
            <a:hlinkClick r:id="rId5" action="ppaction://hlinksldjump"/>
          </p:cNvPr>
          <p:cNvSpPr txBox="1"/>
          <p:nvPr/>
        </p:nvSpPr>
        <p:spPr>
          <a:xfrm>
            <a:off x="7810500" y="247650"/>
            <a:ext cx="752129" cy="338554"/>
          </a:xfrm>
          <a:prstGeom prst="rect">
            <a:avLst/>
          </a:prstGeom>
          <a:noFill/>
        </p:spPr>
        <p:txBody>
          <a:bodyPr wrap="none" rtlCol="0">
            <a:spAutoFit/>
          </a:bodyPr>
          <a:lstStyle/>
          <a:p>
            <a:r>
              <a:rPr lang="fa-IR" sz="1600" dirty="0">
                <a:solidFill>
                  <a:prstClr val="black"/>
                </a:solidFill>
                <a:cs typeface="B Titr" pitchFamily="2" charset="-78"/>
              </a:rPr>
              <a:t>بازگشت</a:t>
            </a:r>
            <a:endParaRPr lang="en-US" sz="1600" dirty="0">
              <a:solidFill>
                <a:prstClr val="black"/>
              </a:solidFill>
              <a:cs typeface="B Titr" pitchFamily="2" charset="-78"/>
            </a:endParaRPr>
          </a:p>
        </p:txBody>
      </p:sp>
      <p:sp>
        <p:nvSpPr>
          <p:cNvPr id="31" name="small_button2">
            <a:hlinkClick r:id="rId7" action="ppaction://hlinksldjump"/>
          </p:cNvPr>
          <p:cNvSpPr/>
          <p:nvPr/>
        </p:nvSpPr>
        <p:spPr>
          <a:xfrm>
            <a:off x="457200" y="3257551"/>
            <a:ext cx="609600" cy="420896"/>
          </a:xfrm>
          <a:prstGeom prst="roundRect">
            <a:avLst/>
          </a:prstGeom>
          <a:solidFill>
            <a:schemeClr val="accent2">
              <a:lumMod val="75000"/>
            </a:schemeClr>
          </a:solidFill>
          <a:ln>
            <a:solidFill>
              <a:schemeClr val="accent2">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3200" dirty="0">
                <a:ln>
                  <a:solidFill>
                    <a:sysClr val="windowText" lastClr="000000"/>
                  </a:solidFill>
                </a:ln>
                <a:solidFill>
                  <a:prstClr val="white">
                    <a:lumMod val="95000"/>
                  </a:prstClr>
                </a:solidFill>
                <a:cs typeface="B Titr" pitchFamily="2" charset="-78"/>
              </a:rPr>
              <a:t>6</a:t>
            </a:r>
            <a:endParaRPr lang="en-US" sz="3200" dirty="0">
              <a:ln>
                <a:solidFill>
                  <a:sysClr val="windowText" lastClr="000000"/>
                </a:solidFill>
              </a:ln>
              <a:solidFill>
                <a:prstClr val="white">
                  <a:lumMod val="95000"/>
                </a:prstClr>
              </a:solidFill>
              <a:cs typeface="B Titr" pitchFamily="2" charset="-78"/>
            </a:endParaRPr>
          </a:p>
        </p:txBody>
      </p:sp>
      <p:sp>
        <p:nvSpPr>
          <p:cNvPr id="32" name="small_button1">
            <a:hlinkClick r:id="rId8" action="ppaction://hlinksldjump"/>
          </p:cNvPr>
          <p:cNvSpPr/>
          <p:nvPr/>
        </p:nvSpPr>
        <p:spPr>
          <a:xfrm>
            <a:off x="457200" y="2800351"/>
            <a:ext cx="609600" cy="420896"/>
          </a:xfrm>
          <a:prstGeom prst="roundRect">
            <a:avLst/>
          </a:prstGeom>
          <a:solidFill>
            <a:schemeClr val="bg1">
              <a:lumMod val="75000"/>
            </a:schemeClr>
          </a:solidFill>
          <a:ln>
            <a:solidFill>
              <a:schemeClr val="accent5">
                <a:lumMod val="60000"/>
                <a:lumOff val="40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3200" dirty="0">
                <a:ln>
                  <a:solidFill>
                    <a:sysClr val="windowText" lastClr="000000"/>
                  </a:solidFill>
                </a:ln>
                <a:solidFill>
                  <a:prstClr val="white">
                    <a:lumMod val="95000"/>
                  </a:prstClr>
                </a:solidFill>
                <a:cs typeface="B Titr" pitchFamily="2" charset="-78"/>
              </a:rPr>
              <a:t>5</a:t>
            </a:r>
            <a:endParaRPr lang="en-US" sz="3200" dirty="0">
              <a:ln>
                <a:solidFill>
                  <a:sysClr val="windowText" lastClr="000000"/>
                </a:solidFill>
              </a:ln>
              <a:solidFill>
                <a:prstClr val="white">
                  <a:lumMod val="95000"/>
                </a:prstClr>
              </a:solidFill>
              <a:cs typeface="B Titr" pitchFamily="2" charset="-78"/>
            </a:endParaRPr>
          </a:p>
        </p:txBody>
      </p:sp>
      <p:sp>
        <p:nvSpPr>
          <p:cNvPr id="33" name="small_button4">
            <a:hlinkClick r:id="rId9" action="ppaction://hlinksldjump"/>
          </p:cNvPr>
          <p:cNvSpPr/>
          <p:nvPr/>
        </p:nvSpPr>
        <p:spPr>
          <a:xfrm>
            <a:off x="458912" y="2343151"/>
            <a:ext cx="609600" cy="420896"/>
          </a:xfrm>
          <a:prstGeom prst="roundRect">
            <a:avLst/>
          </a:prstGeom>
          <a:solidFill>
            <a:schemeClr val="bg1">
              <a:lumMod val="75000"/>
            </a:schemeClr>
          </a:solidFill>
          <a:ln>
            <a:solidFill>
              <a:schemeClr val="tx1">
                <a:lumMod val="65000"/>
                <a:lumOff val="3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3200" dirty="0">
                <a:ln>
                  <a:solidFill>
                    <a:sysClr val="windowText" lastClr="000000"/>
                  </a:solidFill>
                </a:ln>
                <a:solidFill>
                  <a:prstClr val="white">
                    <a:lumMod val="95000"/>
                  </a:prstClr>
                </a:solidFill>
                <a:cs typeface="B Titr" pitchFamily="2" charset="-78"/>
              </a:rPr>
              <a:t>4</a:t>
            </a:r>
            <a:endParaRPr lang="en-US" sz="3200" dirty="0">
              <a:ln>
                <a:solidFill>
                  <a:sysClr val="windowText" lastClr="000000"/>
                </a:solidFill>
              </a:ln>
              <a:solidFill>
                <a:prstClr val="white">
                  <a:lumMod val="95000"/>
                </a:prstClr>
              </a:solidFill>
              <a:cs typeface="B Titr" pitchFamily="2" charset="-78"/>
            </a:endParaRPr>
          </a:p>
        </p:txBody>
      </p:sp>
      <p:sp>
        <p:nvSpPr>
          <p:cNvPr id="38" name="small_button3">
            <a:hlinkClick r:id="rId10" action="ppaction://hlinksldjump"/>
          </p:cNvPr>
          <p:cNvSpPr/>
          <p:nvPr/>
        </p:nvSpPr>
        <p:spPr>
          <a:xfrm>
            <a:off x="458912" y="1885951"/>
            <a:ext cx="609600" cy="420896"/>
          </a:xfrm>
          <a:prstGeom prst="roundRect">
            <a:avLst/>
          </a:prstGeom>
          <a:solidFill>
            <a:schemeClr val="bg1">
              <a:lumMod val="75000"/>
            </a:schemeClr>
          </a:solidFill>
          <a:ln>
            <a:solidFill>
              <a:schemeClr val="accent1">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3</a:t>
            </a:r>
            <a:endParaRPr lang="en-US" sz="2800" dirty="0">
              <a:ln>
                <a:solidFill>
                  <a:sysClr val="windowText" lastClr="000000"/>
                </a:solidFill>
              </a:ln>
              <a:solidFill>
                <a:prstClr val="white">
                  <a:lumMod val="95000"/>
                </a:prstClr>
              </a:solidFill>
              <a:cs typeface="B Titr" pitchFamily="2" charset="-78"/>
            </a:endParaRPr>
          </a:p>
        </p:txBody>
      </p:sp>
      <p:sp>
        <p:nvSpPr>
          <p:cNvPr id="39" name="small_button2">
            <a:hlinkClick r:id="rId11" action="ppaction://hlinksldjump"/>
          </p:cNvPr>
          <p:cNvSpPr/>
          <p:nvPr/>
        </p:nvSpPr>
        <p:spPr>
          <a:xfrm>
            <a:off x="457200" y="1428751"/>
            <a:ext cx="609600" cy="420896"/>
          </a:xfrm>
          <a:prstGeom prst="roundRect">
            <a:avLst/>
          </a:prstGeom>
          <a:solidFill>
            <a:schemeClr val="bg1">
              <a:lumMod val="75000"/>
            </a:schemeClr>
          </a:solidFill>
          <a:ln>
            <a:solidFill>
              <a:schemeClr val="accent4">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2</a:t>
            </a:r>
            <a:endParaRPr lang="en-US" sz="2800" dirty="0">
              <a:ln>
                <a:solidFill>
                  <a:sysClr val="windowText" lastClr="000000"/>
                </a:solidFill>
              </a:ln>
              <a:solidFill>
                <a:prstClr val="white">
                  <a:lumMod val="95000"/>
                </a:prstClr>
              </a:solidFill>
              <a:cs typeface="B Titr" pitchFamily="2" charset="-78"/>
            </a:endParaRPr>
          </a:p>
        </p:txBody>
      </p:sp>
      <p:sp>
        <p:nvSpPr>
          <p:cNvPr id="40" name="small_button1">
            <a:hlinkClick r:id="rId12" action="ppaction://hlinksldjump"/>
          </p:cNvPr>
          <p:cNvSpPr/>
          <p:nvPr/>
        </p:nvSpPr>
        <p:spPr>
          <a:xfrm>
            <a:off x="458912" y="971551"/>
            <a:ext cx="609600" cy="420896"/>
          </a:xfrm>
          <a:prstGeom prst="roundRect">
            <a:avLst/>
          </a:prstGeom>
          <a:solidFill>
            <a:schemeClr val="bg1">
              <a:lumMod val="75000"/>
            </a:schemeClr>
          </a:solidFill>
          <a:ln>
            <a:solidFill>
              <a:schemeClr val="accent6">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1</a:t>
            </a:r>
            <a:endParaRPr lang="en-US" sz="2800" dirty="0">
              <a:ln>
                <a:solidFill>
                  <a:sysClr val="windowText" lastClr="000000"/>
                </a:solidFill>
              </a:ln>
              <a:solidFill>
                <a:prstClr val="white">
                  <a:lumMod val="95000"/>
                </a:prstClr>
              </a:solidFill>
              <a:cs typeface="B Titr" pitchFamily="2" charset="-78"/>
            </a:endParaRPr>
          </a:p>
        </p:txBody>
      </p:sp>
      <p:sp>
        <p:nvSpPr>
          <p:cNvPr id="41" name="small_button3">
            <a:hlinkClick r:id="rId13" action="ppaction://hlinksldjump"/>
          </p:cNvPr>
          <p:cNvSpPr/>
          <p:nvPr/>
        </p:nvSpPr>
        <p:spPr>
          <a:xfrm>
            <a:off x="457200" y="3751054"/>
            <a:ext cx="609600" cy="420896"/>
          </a:xfrm>
          <a:prstGeom prst="roundRect">
            <a:avLst/>
          </a:prstGeom>
          <a:solidFill>
            <a:schemeClr val="bg1">
              <a:lumMod val="75000"/>
            </a:schemeClr>
          </a:solidFill>
          <a:ln>
            <a:solidFill>
              <a:schemeClr val="accent5">
                <a:lumMod val="50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7</a:t>
            </a:r>
            <a:endParaRPr lang="en-US" sz="2800" dirty="0">
              <a:ln>
                <a:solidFill>
                  <a:sysClr val="windowText" lastClr="000000"/>
                </a:solidFill>
              </a:ln>
              <a:solidFill>
                <a:prstClr val="white">
                  <a:lumMod val="95000"/>
                </a:prstClr>
              </a:solidFill>
              <a:cs typeface="B Titr" pitchFamily="2" charset="-78"/>
            </a:endParaRPr>
          </a:p>
        </p:txBody>
      </p:sp>
    </p:spTree>
    <p:extLst>
      <p:ext uri="{BB962C8B-B14F-4D97-AF65-F5344CB8AC3E}">
        <p14:creationId xmlns:p14="http://schemas.microsoft.com/office/powerpoint/2010/main" val="13520189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50000"/>
              </a:schemeClr>
            </a:gs>
            <a:gs pos="50000">
              <a:schemeClr val="bg1">
                <a:lumMod val="85000"/>
              </a:schemeClr>
            </a:gs>
            <a:gs pos="100000">
              <a:schemeClr val="bg1"/>
            </a:gs>
          </a:gsLst>
          <a:lin ang="5400000" scaled="0"/>
        </a:gradFill>
        <a:effectLst/>
      </p:bgPr>
    </p:bg>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cstate="print">
            <a:extLst>
              <a:ext uri="{28A0092B-C50C-407E-A947-70E740481C1C}">
                <a14:useLocalDpi xmlns:a14="http://schemas.microsoft.com/office/drawing/2010/main" val="0"/>
              </a:ext>
            </a:extLst>
          </a:blip>
          <a:srcRect t="48177" r="32369"/>
          <a:stretch/>
        </p:blipFill>
        <p:spPr>
          <a:xfrm>
            <a:off x="-29240" y="25973"/>
            <a:ext cx="1096039" cy="984724"/>
          </a:xfrm>
          <a:prstGeom prst="rect">
            <a:avLst/>
          </a:prstGeom>
        </p:spPr>
      </p:pic>
      <p:sp>
        <p:nvSpPr>
          <p:cNvPr id="14" name="backgound_panel"/>
          <p:cNvSpPr/>
          <p:nvPr/>
        </p:nvSpPr>
        <p:spPr>
          <a:xfrm>
            <a:off x="76200" y="800100"/>
            <a:ext cx="7086600" cy="3886200"/>
          </a:xfrm>
          <a:prstGeom prst="roundRect">
            <a:avLst/>
          </a:prstGeom>
          <a:solidFill>
            <a:schemeClr val="bg1">
              <a:lumMod val="65000"/>
            </a:schemeClr>
          </a:solidFill>
          <a:ln>
            <a:solidFill>
              <a:schemeClr val="tx1">
                <a:lumMod val="95000"/>
                <a:lumOff val="5000"/>
              </a:schemeClr>
            </a:solidFill>
          </a:ln>
          <a:effectLst>
            <a:reflection blurRad="38100" stA="18000" endPos="55500" dist="50800" dir="5400000" sy="-100000" algn="bl" rotWithShape="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_panel"/>
          <p:cNvSpPr/>
          <p:nvPr/>
        </p:nvSpPr>
        <p:spPr>
          <a:xfrm>
            <a:off x="609600" y="1085851"/>
            <a:ext cx="8382000" cy="3943350"/>
          </a:xfrm>
          <a:prstGeom prst="roundRect">
            <a:avLst/>
          </a:prstGeom>
          <a:solidFill>
            <a:schemeClr val="accent5">
              <a:lumMod val="50000"/>
            </a:schemeClr>
          </a:solidFill>
          <a:ln>
            <a:solidFill>
              <a:schemeClr val="tx1">
                <a:lumMod val="95000"/>
                <a:lumOff val="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638800" y="5137"/>
            <a:ext cx="2218691" cy="2161704"/>
          </a:xfrm>
          <a:prstGeom prst="rect">
            <a:avLst/>
          </a:prstGeom>
        </p:spPr>
      </p:pic>
      <p:sp>
        <p:nvSpPr>
          <p:cNvPr id="24" name="small_button3">
            <a:hlinkClick r:id="rId4" action="ppaction://hlinksldjump"/>
          </p:cNvPr>
          <p:cNvSpPr/>
          <p:nvPr/>
        </p:nvSpPr>
        <p:spPr>
          <a:xfrm>
            <a:off x="457200" y="3714751"/>
            <a:ext cx="609600" cy="420896"/>
          </a:xfrm>
          <a:prstGeom prst="roundRect">
            <a:avLst/>
          </a:prstGeom>
          <a:solidFill>
            <a:schemeClr val="accent5">
              <a:lumMod val="50000"/>
            </a:schemeClr>
          </a:solidFill>
          <a:ln>
            <a:solidFill>
              <a:schemeClr val="accent5">
                <a:lumMod val="50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3200" dirty="0">
                <a:ln>
                  <a:solidFill>
                    <a:sysClr val="windowText" lastClr="000000"/>
                  </a:solidFill>
                </a:ln>
                <a:solidFill>
                  <a:prstClr val="white">
                    <a:lumMod val="95000"/>
                  </a:prstClr>
                </a:solidFill>
                <a:cs typeface="B Titr" pitchFamily="2" charset="-78"/>
              </a:rPr>
              <a:t>7</a:t>
            </a:r>
            <a:endParaRPr lang="en-US" sz="3200" dirty="0">
              <a:ln>
                <a:solidFill>
                  <a:sysClr val="windowText" lastClr="000000"/>
                </a:solidFill>
              </a:ln>
              <a:solidFill>
                <a:prstClr val="white">
                  <a:lumMod val="95000"/>
                </a:prstClr>
              </a:solidFill>
              <a:cs typeface="B Titr" pitchFamily="2" charset="-78"/>
            </a:endParaRPr>
          </a:p>
        </p:txBody>
      </p:sp>
      <p:sp>
        <p:nvSpPr>
          <p:cNvPr id="21" name="Rectangle 20"/>
          <p:cNvSpPr/>
          <p:nvPr/>
        </p:nvSpPr>
        <p:spPr>
          <a:xfrm>
            <a:off x="1293250" y="2038350"/>
            <a:ext cx="7498431" cy="2677656"/>
          </a:xfrm>
          <a:prstGeom prst="rect">
            <a:avLst/>
          </a:prstGeom>
        </p:spPr>
        <p:txBody>
          <a:bodyPr wrap="square">
            <a:spAutoFit/>
          </a:bodyPr>
          <a:lstStyle/>
          <a:p>
            <a:pPr marL="285750" indent="-285750" algn="ctr" rtl="1">
              <a:buSzPct val="200000"/>
              <a:buFont typeface="Wingdings" pitchFamily="2" charset="2"/>
              <a:buChar char="ü"/>
            </a:pPr>
            <a:r>
              <a:rPr lang="fa-IR" sz="2800" b="1" dirty="0">
                <a:ln>
                  <a:solidFill>
                    <a:sysClr val="windowText" lastClr="000000"/>
                  </a:solidFill>
                </a:ln>
                <a:solidFill>
                  <a:srgbClr val="FF0000"/>
                </a:solidFill>
                <a:cs typeface="B Titr" pitchFamily="2" charset="-78"/>
              </a:rPr>
              <a:t>لذت‏هاى برتر را به فرزند بچشانيد.</a:t>
            </a:r>
            <a:endParaRPr lang="en-US" sz="2800" b="1" dirty="0">
              <a:ln>
                <a:solidFill>
                  <a:sysClr val="windowText" lastClr="000000"/>
                </a:solidFill>
              </a:ln>
              <a:solidFill>
                <a:srgbClr val="FF0000"/>
              </a:solidFill>
              <a:cs typeface="B Titr" pitchFamily="2" charset="-78"/>
            </a:endParaRPr>
          </a:p>
          <a:p>
            <a:pPr algn="justLow" rtl="1"/>
            <a:r>
              <a:rPr lang="fa-IR" sz="2800" dirty="0">
                <a:cs typeface="B Badr" pitchFamily="2" charset="-78"/>
              </a:rPr>
              <a:t>خداوند حكيم براى ما انسان‏ها لذت‏هايى را قرار داده است كه وسعت و عمق آن‏ها بسيار بيشتر از اين لذت‏هاى مادى و رايج مانند خوردن و خوابيدن و لذت جسمى است.</a:t>
            </a:r>
            <a:endParaRPr lang="en-US" sz="2800" dirty="0">
              <a:cs typeface="B Badr" pitchFamily="2" charset="-78"/>
            </a:endParaRPr>
          </a:p>
          <a:p>
            <a:pPr algn="justLow" rtl="1"/>
            <a:r>
              <a:rPr lang="fa-IR" sz="2800" dirty="0">
                <a:cs typeface="B Badr" pitchFamily="2" charset="-78"/>
              </a:rPr>
              <a:t>برخلاف لذت‏هاى مادى كه محدود در ماده هستند، اين لذت‏ها نامحدود هستند.</a:t>
            </a:r>
            <a:endParaRPr lang="en-US" sz="2800" dirty="0">
              <a:cs typeface="B Badr" pitchFamily="2" charset="-78"/>
            </a:endParaRPr>
          </a:p>
        </p:txBody>
      </p:sp>
      <p:sp>
        <p:nvSpPr>
          <p:cNvPr id="22" name="Rectangle 21"/>
          <p:cNvSpPr/>
          <p:nvPr/>
        </p:nvSpPr>
        <p:spPr>
          <a:xfrm>
            <a:off x="1058411" y="96619"/>
            <a:ext cx="4825359" cy="523220"/>
          </a:xfrm>
          <a:prstGeom prst="rect">
            <a:avLst/>
          </a:prstGeom>
        </p:spPr>
        <p:txBody>
          <a:bodyPr wrap="none">
            <a:spAutoFit/>
          </a:bodyPr>
          <a:lstStyle/>
          <a:p>
            <a:pPr algn="ctr" rtl="1"/>
            <a:r>
              <a:rPr lang="fa-IR" sz="2800" dirty="0">
                <a:ln>
                  <a:solidFill>
                    <a:prstClr val="black"/>
                  </a:solidFill>
                </a:ln>
                <a:solidFill>
                  <a:srgbClr val="FF0000"/>
                </a:solidFill>
                <a:cs typeface="B Titr" pitchFamily="2" charset="-78"/>
              </a:rPr>
              <a:t>پدر و مادرها چه كار مى‏توانند بكنند؟</a:t>
            </a:r>
            <a:endParaRPr lang="en-US" sz="2800" dirty="0">
              <a:ln>
                <a:solidFill>
                  <a:prstClr val="black"/>
                </a:solidFill>
              </a:ln>
              <a:solidFill>
                <a:srgbClr val="FF0000"/>
              </a:solidFill>
              <a:cs typeface="B Titr" pitchFamily="2" charset="-78"/>
            </a:endParaRPr>
          </a:p>
        </p:txBody>
      </p:sp>
      <p:sp>
        <p:nvSpPr>
          <p:cNvPr id="37" name="small_button2">
            <a:hlinkClick r:id="rId5" action="ppaction://hlinksldjump"/>
          </p:cNvPr>
          <p:cNvSpPr/>
          <p:nvPr/>
        </p:nvSpPr>
        <p:spPr>
          <a:xfrm>
            <a:off x="457200" y="3257550"/>
            <a:ext cx="609600" cy="420896"/>
          </a:xfrm>
          <a:prstGeom prst="roundRect">
            <a:avLst/>
          </a:prstGeom>
          <a:solidFill>
            <a:schemeClr val="bg1">
              <a:lumMod val="75000"/>
            </a:schemeClr>
          </a:solidFill>
          <a:ln>
            <a:solidFill>
              <a:schemeClr val="accent2">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3600" dirty="0">
                <a:ln>
                  <a:solidFill>
                    <a:sysClr val="windowText" lastClr="000000"/>
                  </a:solidFill>
                </a:ln>
                <a:solidFill>
                  <a:prstClr val="white">
                    <a:lumMod val="95000"/>
                  </a:prstClr>
                </a:solidFill>
                <a:cs typeface="B Titr" pitchFamily="2" charset="-78"/>
              </a:rPr>
              <a:t>6</a:t>
            </a:r>
            <a:endParaRPr lang="en-US" sz="3600" dirty="0">
              <a:ln>
                <a:solidFill>
                  <a:sysClr val="windowText" lastClr="000000"/>
                </a:solidFill>
              </a:ln>
              <a:solidFill>
                <a:prstClr val="white">
                  <a:lumMod val="95000"/>
                </a:prstClr>
              </a:solidFill>
              <a:cs typeface="B Titr" pitchFamily="2" charset="-78"/>
            </a:endParaRPr>
          </a:p>
        </p:txBody>
      </p:sp>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36622" y="4476750"/>
            <a:ext cx="858347" cy="682386"/>
          </a:xfrm>
          <a:prstGeom prst="rect">
            <a:avLst/>
          </a:prstGeom>
        </p:spPr>
      </p:pic>
      <p:sp>
        <p:nvSpPr>
          <p:cNvPr id="19" name="TextBox 18"/>
          <p:cNvSpPr txBox="1"/>
          <p:nvPr/>
        </p:nvSpPr>
        <p:spPr>
          <a:xfrm>
            <a:off x="8382000" y="4564618"/>
            <a:ext cx="609600" cy="369332"/>
          </a:xfrm>
          <a:prstGeom prst="rect">
            <a:avLst/>
          </a:prstGeom>
          <a:noFill/>
        </p:spPr>
        <p:txBody>
          <a:bodyPr wrap="square" rtlCol="0">
            <a:spAutoFit/>
          </a:bodyPr>
          <a:lstStyle/>
          <a:p>
            <a:fld id="{D81BCC4D-E9F3-467D-9842-464F8BE9B665}" type="slidenum">
              <a:rPr lang="fa-IR" smtClean="0">
                <a:cs typeface="B Titr" pitchFamily="2" charset="-78"/>
              </a:rPr>
              <a:pPr/>
              <a:t>124</a:t>
            </a:fld>
            <a:endParaRPr lang="en-US" dirty="0">
              <a:cs typeface="B Titr" pitchFamily="2" charset="-78"/>
            </a:endParaRPr>
          </a:p>
        </p:txBody>
      </p:sp>
      <p:pic>
        <p:nvPicPr>
          <p:cNvPr id="25" name="Picture 24" descr="166.gif">
            <a:hlinkClick r:id="rId7" action="ppaction://hlinksldjump"/>
          </p:cNvPr>
          <p:cNvPicPr>
            <a:picLocks noChangeAspect="1"/>
          </p:cNvPicPr>
          <p:nvPr/>
        </p:nvPicPr>
        <p:blipFill>
          <a:blip r:embed="rId8" cstate="print"/>
          <a:srcRect b="83334"/>
          <a:stretch>
            <a:fillRect/>
          </a:stretch>
        </p:blipFill>
        <p:spPr>
          <a:xfrm>
            <a:off x="7273794" y="112879"/>
            <a:ext cx="1813056" cy="687221"/>
          </a:xfrm>
          <a:prstGeom prst="rect">
            <a:avLst/>
          </a:prstGeom>
        </p:spPr>
      </p:pic>
      <p:sp>
        <p:nvSpPr>
          <p:cNvPr id="26" name="TextBox 25">
            <a:hlinkClick r:id="rId7" action="ppaction://hlinksldjump"/>
          </p:cNvPr>
          <p:cNvSpPr txBox="1"/>
          <p:nvPr/>
        </p:nvSpPr>
        <p:spPr>
          <a:xfrm>
            <a:off x="7810500" y="247650"/>
            <a:ext cx="752129" cy="338554"/>
          </a:xfrm>
          <a:prstGeom prst="rect">
            <a:avLst/>
          </a:prstGeom>
          <a:noFill/>
        </p:spPr>
        <p:txBody>
          <a:bodyPr wrap="none" rtlCol="0">
            <a:spAutoFit/>
          </a:bodyPr>
          <a:lstStyle/>
          <a:p>
            <a:r>
              <a:rPr lang="fa-IR" sz="1600" dirty="0">
                <a:solidFill>
                  <a:prstClr val="black"/>
                </a:solidFill>
                <a:cs typeface="B Titr" pitchFamily="2" charset="-78"/>
              </a:rPr>
              <a:t>بازگشت</a:t>
            </a:r>
            <a:endParaRPr lang="en-US" sz="1600" dirty="0">
              <a:solidFill>
                <a:prstClr val="black"/>
              </a:solidFill>
              <a:cs typeface="B Titr" pitchFamily="2" charset="-78"/>
            </a:endParaRPr>
          </a:p>
        </p:txBody>
      </p:sp>
      <p:sp>
        <p:nvSpPr>
          <p:cNvPr id="27" name="small_button1">
            <a:hlinkClick r:id="rId9" action="ppaction://hlinksldjump"/>
          </p:cNvPr>
          <p:cNvSpPr/>
          <p:nvPr/>
        </p:nvSpPr>
        <p:spPr>
          <a:xfrm>
            <a:off x="457200" y="2800351"/>
            <a:ext cx="609600" cy="420896"/>
          </a:xfrm>
          <a:prstGeom prst="roundRect">
            <a:avLst/>
          </a:prstGeom>
          <a:solidFill>
            <a:schemeClr val="bg1">
              <a:lumMod val="75000"/>
            </a:schemeClr>
          </a:solidFill>
          <a:ln>
            <a:solidFill>
              <a:schemeClr val="accent5">
                <a:lumMod val="60000"/>
                <a:lumOff val="40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3200" dirty="0">
                <a:ln>
                  <a:solidFill>
                    <a:sysClr val="windowText" lastClr="000000"/>
                  </a:solidFill>
                </a:ln>
                <a:solidFill>
                  <a:prstClr val="white">
                    <a:lumMod val="95000"/>
                  </a:prstClr>
                </a:solidFill>
                <a:cs typeface="B Titr" pitchFamily="2" charset="-78"/>
              </a:rPr>
              <a:t>5</a:t>
            </a:r>
            <a:endParaRPr lang="en-US" sz="3200" dirty="0">
              <a:ln>
                <a:solidFill>
                  <a:sysClr val="windowText" lastClr="000000"/>
                </a:solidFill>
              </a:ln>
              <a:solidFill>
                <a:prstClr val="white">
                  <a:lumMod val="95000"/>
                </a:prstClr>
              </a:solidFill>
              <a:cs typeface="B Titr" pitchFamily="2" charset="-78"/>
            </a:endParaRPr>
          </a:p>
        </p:txBody>
      </p:sp>
      <p:sp>
        <p:nvSpPr>
          <p:cNvPr id="29" name="small_button4">
            <a:hlinkClick r:id="rId10" action="ppaction://hlinksldjump"/>
          </p:cNvPr>
          <p:cNvSpPr/>
          <p:nvPr/>
        </p:nvSpPr>
        <p:spPr>
          <a:xfrm>
            <a:off x="458912" y="2343151"/>
            <a:ext cx="609600" cy="420896"/>
          </a:xfrm>
          <a:prstGeom prst="roundRect">
            <a:avLst/>
          </a:prstGeom>
          <a:solidFill>
            <a:schemeClr val="bg1">
              <a:lumMod val="75000"/>
            </a:schemeClr>
          </a:solidFill>
          <a:ln>
            <a:solidFill>
              <a:schemeClr val="tx1">
                <a:lumMod val="65000"/>
                <a:lumOff val="3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3200" dirty="0">
                <a:ln>
                  <a:solidFill>
                    <a:sysClr val="windowText" lastClr="000000"/>
                  </a:solidFill>
                </a:ln>
                <a:solidFill>
                  <a:prstClr val="white">
                    <a:lumMod val="95000"/>
                  </a:prstClr>
                </a:solidFill>
                <a:cs typeface="B Titr" pitchFamily="2" charset="-78"/>
              </a:rPr>
              <a:t>4</a:t>
            </a:r>
            <a:endParaRPr lang="en-US" sz="3200" dirty="0">
              <a:ln>
                <a:solidFill>
                  <a:sysClr val="windowText" lastClr="000000"/>
                </a:solidFill>
              </a:ln>
              <a:solidFill>
                <a:prstClr val="white">
                  <a:lumMod val="95000"/>
                </a:prstClr>
              </a:solidFill>
              <a:cs typeface="B Titr" pitchFamily="2" charset="-78"/>
            </a:endParaRPr>
          </a:p>
        </p:txBody>
      </p:sp>
      <p:sp>
        <p:nvSpPr>
          <p:cNvPr id="38" name="small_button3">
            <a:hlinkClick r:id="rId11" action="ppaction://hlinksldjump"/>
          </p:cNvPr>
          <p:cNvSpPr/>
          <p:nvPr/>
        </p:nvSpPr>
        <p:spPr>
          <a:xfrm>
            <a:off x="458912" y="1885951"/>
            <a:ext cx="609600" cy="420896"/>
          </a:xfrm>
          <a:prstGeom prst="roundRect">
            <a:avLst/>
          </a:prstGeom>
          <a:solidFill>
            <a:schemeClr val="bg1">
              <a:lumMod val="75000"/>
            </a:schemeClr>
          </a:solidFill>
          <a:ln>
            <a:solidFill>
              <a:schemeClr val="accent1">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3</a:t>
            </a:r>
            <a:endParaRPr lang="en-US" sz="2800" dirty="0">
              <a:ln>
                <a:solidFill>
                  <a:sysClr val="windowText" lastClr="000000"/>
                </a:solidFill>
              </a:ln>
              <a:solidFill>
                <a:prstClr val="white">
                  <a:lumMod val="95000"/>
                </a:prstClr>
              </a:solidFill>
              <a:cs typeface="B Titr" pitchFamily="2" charset="-78"/>
            </a:endParaRPr>
          </a:p>
        </p:txBody>
      </p:sp>
      <p:sp>
        <p:nvSpPr>
          <p:cNvPr id="39" name="small_button2">
            <a:hlinkClick r:id="rId12" action="ppaction://hlinksldjump"/>
          </p:cNvPr>
          <p:cNvSpPr/>
          <p:nvPr/>
        </p:nvSpPr>
        <p:spPr>
          <a:xfrm>
            <a:off x="457200" y="1428751"/>
            <a:ext cx="609600" cy="420896"/>
          </a:xfrm>
          <a:prstGeom prst="roundRect">
            <a:avLst/>
          </a:prstGeom>
          <a:solidFill>
            <a:schemeClr val="bg1">
              <a:lumMod val="75000"/>
            </a:schemeClr>
          </a:solidFill>
          <a:ln>
            <a:solidFill>
              <a:schemeClr val="accent4">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2</a:t>
            </a:r>
            <a:endParaRPr lang="en-US" sz="2800" dirty="0">
              <a:ln>
                <a:solidFill>
                  <a:sysClr val="windowText" lastClr="000000"/>
                </a:solidFill>
              </a:ln>
              <a:solidFill>
                <a:prstClr val="white">
                  <a:lumMod val="95000"/>
                </a:prstClr>
              </a:solidFill>
              <a:cs typeface="B Titr" pitchFamily="2" charset="-78"/>
            </a:endParaRPr>
          </a:p>
        </p:txBody>
      </p:sp>
      <p:sp>
        <p:nvSpPr>
          <p:cNvPr id="40" name="small_button1">
            <a:hlinkClick r:id="rId13" action="ppaction://hlinksldjump"/>
          </p:cNvPr>
          <p:cNvSpPr/>
          <p:nvPr/>
        </p:nvSpPr>
        <p:spPr>
          <a:xfrm>
            <a:off x="458912" y="971551"/>
            <a:ext cx="609600" cy="420896"/>
          </a:xfrm>
          <a:prstGeom prst="roundRect">
            <a:avLst/>
          </a:prstGeom>
          <a:solidFill>
            <a:schemeClr val="bg1">
              <a:lumMod val="75000"/>
            </a:schemeClr>
          </a:solidFill>
          <a:ln>
            <a:solidFill>
              <a:schemeClr val="accent6">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1</a:t>
            </a:r>
            <a:endParaRPr lang="en-US" sz="2800" dirty="0">
              <a:ln>
                <a:solidFill>
                  <a:sysClr val="windowText" lastClr="000000"/>
                </a:solidFill>
              </a:ln>
              <a:solidFill>
                <a:prstClr val="white">
                  <a:lumMod val="95000"/>
                </a:prstClr>
              </a:solidFill>
              <a:cs typeface="B Titr" pitchFamily="2" charset="-78"/>
            </a:endParaRPr>
          </a:p>
        </p:txBody>
      </p:sp>
    </p:spTree>
    <p:extLst>
      <p:ext uri="{BB962C8B-B14F-4D97-AF65-F5344CB8AC3E}">
        <p14:creationId xmlns:p14="http://schemas.microsoft.com/office/powerpoint/2010/main" val="13241703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cstate="print">
            <a:extLst>
              <a:ext uri="{28A0092B-C50C-407E-A947-70E740481C1C}">
                <a14:useLocalDpi xmlns:a14="http://schemas.microsoft.com/office/drawing/2010/main" val="0"/>
              </a:ext>
            </a:extLst>
          </a:blip>
          <a:srcRect t="48177" r="32369"/>
          <a:stretch/>
        </p:blipFill>
        <p:spPr>
          <a:xfrm>
            <a:off x="-29240" y="25973"/>
            <a:ext cx="1096039" cy="984724"/>
          </a:xfrm>
          <a:prstGeom prst="rect">
            <a:avLst/>
          </a:prstGeom>
        </p:spPr>
      </p:pic>
      <p:sp>
        <p:nvSpPr>
          <p:cNvPr id="14" name="backgound_panel"/>
          <p:cNvSpPr/>
          <p:nvPr/>
        </p:nvSpPr>
        <p:spPr>
          <a:xfrm>
            <a:off x="76200" y="800100"/>
            <a:ext cx="7086600" cy="3886200"/>
          </a:xfrm>
          <a:prstGeom prst="roundRect">
            <a:avLst/>
          </a:prstGeom>
          <a:solidFill>
            <a:schemeClr val="bg1">
              <a:lumMod val="65000"/>
            </a:schemeClr>
          </a:solidFill>
          <a:ln>
            <a:solidFill>
              <a:schemeClr val="tx1">
                <a:lumMod val="95000"/>
                <a:lumOff val="5000"/>
              </a:schemeClr>
            </a:solidFill>
          </a:ln>
          <a:effectLst>
            <a:reflection blurRad="38100" stA="18000" endPos="55500" dist="50800" dir="5400000" sy="-100000" algn="bl" rotWithShape="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_panel"/>
          <p:cNvSpPr/>
          <p:nvPr/>
        </p:nvSpPr>
        <p:spPr>
          <a:xfrm>
            <a:off x="609600" y="1085851"/>
            <a:ext cx="8382000" cy="3943350"/>
          </a:xfrm>
          <a:prstGeom prst="roundRect">
            <a:avLst/>
          </a:prstGeom>
          <a:solidFill>
            <a:schemeClr val="accent5">
              <a:lumMod val="50000"/>
            </a:schemeClr>
          </a:solidFill>
          <a:ln>
            <a:solidFill>
              <a:schemeClr val="tx1">
                <a:lumMod val="95000"/>
                <a:lumOff val="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638800" y="5137"/>
            <a:ext cx="2218691" cy="2161704"/>
          </a:xfrm>
          <a:prstGeom prst="rect">
            <a:avLst/>
          </a:prstGeom>
        </p:spPr>
      </p:pic>
      <p:sp>
        <p:nvSpPr>
          <p:cNvPr id="21" name="Rectangle 20"/>
          <p:cNvSpPr/>
          <p:nvPr/>
        </p:nvSpPr>
        <p:spPr>
          <a:xfrm>
            <a:off x="1293251" y="1428750"/>
            <a:ext cx="7088750" cy="3508653"/>
          </a:xfrm>
          <a:prstGeom prst="rect">
            <a:avLst/>
          </a:prstGeom>
        </p:spPr>
        <p:txBody>
          <a:bodyPr wrap="square">
            <a:spAutoFit/>
          </a:bodyPr>
          <a:lstStyle/>
          <a:p>
            <a:pPr marL="285750" indent="-285750" rtl="1">
              <a:buSzPct val="200000"/>
              <a:buFont typeface="Wingdings" pitchFamily="2" charset="2"/>
              <a:buChar char="ü"/>
            </a:pPr>
            <a:r>
              <a:rPr lang="fa-IR" sz="2400" b="1" dirty="0">
                <a:ln>
                  <a:solidFill>
                    <a:sysClr val="windowText" lastClr="000000"/>
                  </a:solidFill>
                </a:ln>
                <a:solidFill>
                  <a:srgbClr val="FF0000"/>
                </a:solidFill>
                <a:cs typeface="B Titr" pitchFamily="2" charset="-78"/>
              </a:rPr>
              <a:t>لذت‏هاى برتر را به فرزند بچشانيد.</a:t>
            </a:r>
            <a:endParaRPr lang="en-US" sz="2400" b="1" dirty="0">
              <a:ln>
                <a:solidFill>
                  <a:sysClr val="windowText" lastClr="000000"/>
                </a:solidFill>
              </a:ln>
              <a:solidFill>
                <a:srgbClr val="FF0000"/>
              </a:solidFill>
              <a:cs typeface="B Titr" pitchFamily="2" charset="-78"/>
            </a:endParaRPr>
          </a:p>
          <a:p>
            <a:pPr algn="justLow" rtl="1"/>
            <a:r>
              <a:rPr lang="fa-IR" dirty="0">
                <a:cs typeface="B Badr" pitchFamily="2" charset="-78"/>
              </a:rPr>
              <a:t>يكى از مهم‏ترين آن‏ها لذت "كسب علم" است. اين لذت نه مسيحى و مسلمان دارد و نه پير و جوان. هر كس با علم مانوس شود از كسب آن لذت مى‏برد.</a:t>
            </a:r>
            <a:endParaRPr lang="en-US" dirty="0">
              <a:cs typeface="B Badr" pitchFamily="2" charset="-78"/>
            </a:endParaRPr>
          </a:p>
          <a:p>
            <a:pPr algn="justLow" rtl="1"/>
            <a:r>
              <a:rPr lang="fa-IR" dirty="0">
                <a:cs typeface="B Badr" pitchFamily="2" charset="-78"/>
              </a:rPr>
              <a:t>علت پيشرفت غرب هم همين است كه اگرچه عموم جامعه آن‏ها به همين لذت‏هاى سخيف و پايين مشغول هستند اما خواص آن‏ها كه با مسائل علمى انس گرفته‏اند هيچ علاقه و انگيزه‏اى براى اشتغال به مسائل كم ارزش ندارند.</a:t>
            </a:r>
            <a:endParaRPr lang="en-US" dirty="0">
              <a:cs typeface="B Badr" pitchFamily="2" charset="-78"/>
            </a:endParaRPr>
          </a:p>
          <a:p>
            <a:pPr algn="justLow" rtl="1"/>
            <a:r>
              <a:rPr lang="fa-IR" dirty="0">
                <a:cs typeface="B Badr" pitchFamily="2" charset="-78"/>
              </a:rPr>
              <a:t>يكى از علماى شيعه به نام حجت الاسلام نير تبريزى، در شب عروسى خود به فكر افتاد تا وقتى كه خانم‏هاى همراه عروس از منزل بروند به كتابخانه رفته و مشغول مطالعه شود. ناگهان متوجه مى‏شود كه صبح شده است  لذت مطالعه و كسب علم آنچنان او را به خود مشغول كرده كه شب زفاف را فراموش كرده است.</a:t>
            </a:r>
            <a:endParaRPr lang="en-US" dirty="0">
              <a:cs typeface="B Badr" pitchFamily="2" charset="-78"/>
            </a:endParaRPr>
          </a:p>
          <a:p>
            <a:pPr algn="justLow" rtl="1"/>
            <a:r>
              <a:rPr lang="fa-IR" dirty="0">
                <a:cs typeface="B Badr" pitchFamily="2" charset="-78"/>
              </a:rPr>
              <a:t>پاستور نيز در بسيارى اوقات در روز تعطيل با همسرش قرار مى‏گذاشت به كليسا يا تفريح برود اما به آزمايشگاه مى‏رفت و ناگهان متوجه مى‏شد كه روز تمام شده است.   اسلام و نيازهاى زنان، ص 250. </a:t>
            </a:r>
            <a:endParaRPr lang="en-US" sz="2800" dirty="0"/>
          </a:p>
        </p:txBody>
      </p:sp>
      <p:sp>
        <p:nvSpPr>
          <p:cNvPr id="22" name="Rectangle 21"/>
          <p:cNvSpPr/>
          <p:nvPr/>
        </p:nvSpPr>
        <p:spPr>
          <a:xfrm>
            <a:off x="1058411" y="96619"/>
            <a:ext cx="4825359" cy="523220"/>
          </a:xfrm>
          <a:prstGeom prst="rect">
            <a:avLst/>
          </a:prstGeom>
        </p:spPr>
        <p:txBody>
          <a:bodyPr wrap="none">
            <a:spAutoFit/>
          </a:bodyPr>
          <a:lstStyle/>
          <a:p>
            <a:pPr algn="ctr" rtl="1"/>
            <a:r>
              <a:rPr lang="fa-IR" sz="2800" dirty="0">
                <a:ln>
                  <a:solidFill>
                    <a:prstClr val="black"/>
                  </a:solidFill>
                </a:ln>
                <a:solidFill>
                  <a:srgbClr val="FF0000"/>
                </a:solidFill>
                <a:cs typeface="B Titr" pitchFamily="2" charset="-78"/>
              </a:rPr>
              <a:t>پدر و مادرها چه كار مى‏توانند بكنند؟</a:t>
            </a:r>
            <a:endParaRPr lang="en-US" sz="2800" dirty="0">
              <a:ln>
                <a:solidFill>
                  <a:prstClr val="black"/>
                </a:solidFill>
              </a:ln>
              <a:solidFill>
                <a:srgbClr val="FF0000"/>
              </a:solidFill>
              <a:cs typeface="B Titr" pitchFamily="2" charset="-78"/>
            </a:endParaRPr>
          </a:p>
        </p:txBody>
      </p:sp>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36622" y="4476750"/>
            <a:ext cx="858347" cy="682386"/>
          </a:xfrm>
          <a:prstGeom prst="rect">
            <a:avLst/>
          </a:prstGeom>
        </p:spPr>
      </p:pic>
      <p:sp>
        <p:nvSpPr>
          <p:cNvPr id="19" name="TextBox 18"/>
          <p:cNvSpPr txBox="1"/>
          <p:nvPr/>
        </p:nvSpPr>
        <p:spPr>
          <a:xfrm>
            <a:off x="8382000" y="4564618"/>
            <a:ext cx="609600" cy="369332"/>
          </a:xfrm>
          <a:prstGeom prst="rect">
            <a:avLst/>
          </a:prstGeom>
          <a:noFill/>
        </p:spPr>
        <p:txBody>
          <a:bodyPr wrap="square" rtlCol="0">
            <a:spAutoFit/>
          </a:bodyPr>
          <a:lstStyle/>
          <a:p>
            <a:fld id="{D81BCC4D-E9F3-467D-9842-464F8BE9B665}" type="slidenum">
              <a:rPr lang="fa-IR" smtClean="0">
                <a:cs typeface="B Titr" pitchFamily="2" charset="-78"/>
              </a:rPr>
              <a:pPr/>
              <a:t>125</a:t>
            </a:fld>
            <a:endParaRPr lang="en-US" dirty="0">
              <a:cs typeface="B Titr" pitchFamily="2" charset="-78"/>
            </a:endParaRPr>
          </a:p>
        </p:txBody>
      </p:sp>
      <p:pic>
        <p:nvPicPr>
          <p:cNvPr id="25" name="Picture 24" descr="166.gif">
            <a:hlinkClick r:id="rId5" action="ppaction://hlinksldjump"/>
          </p:cNvPr>
          <p:cNvPicPr>
            <a:picLocks noChangeAspect="1"/>
          </p:cNvPicPr>
          <p:nvPr/>
        </p:nvPicPr>
        <p:blipFill>
          <a:blip r:embed="rId6" cstate="print"/>
          <a:srcRect b="83334"/>
          <a:stretch>
            <a:fillRect/>
          </a:stretch>
        </p:blipFill>
        <p:spPr>
          <a:xfrm>
            <a:off x="7273794" y="112879"/>
            <a:ext cx="1813056" cy="687221"/>
          </a:xfrm>
          <a:prstGeom prst="rect">
            <a:avLst/>
          </a:prstGeom>
        </p:spPr>
      </p:pic>
      <p:sp>
        <p:nvSpPr>
          <p:cNvPr id="26" name="TextBox 25">
            <a:hlinkClick r:id="rId5" action="ppaction://hlinksldjump"/>
          </p:cNvPr>
          <p:cNvSpPr txBox="1"/>
          <p:nvPr/>
        </p:nvSpPr>
        <p:spPr>
          <a:xfrm>
            <a:off x="7810500" y="247650"/>
            <a:ext cx="752129" cy="338554"/>
          </a:xfrm>
          <a:prstGeom prst="rect">
            <a:avLst/>
          </a:prstGeom>
          <a:noFill/>
        </p:spPr>
        <p:txBody>
          <a:bodyPr wrap="none" rtlCol="0">
            <a:spAutoFit/>
          </a:bodyPr>
          <a:lstStyle/>
          <a:p>
            <a:r>
              <a:rPr lang="fa-IR" sz="1600" dirty="0">
                <a:solidFill>
                  <a:prstClr val="black"/>
                </a:solidFill>
                <a:cs typeface="B Titr" pitchFamily="2" charset="-78"/>
              </a:rPr>
              <a:t>بازگشت</a:t>
            </a:r>
            <a:endParaRPr lang="en-US" sz="1600" dirty="0">
              <a:solidFill>
                <a:prstClr val="black"/>
              </a:solidFill>
              <a:cs typeface="B Titr" pitchFamily="2" charset="-78"/>
            </a:endParaRPr>
          </a:p>
        </p:txBody>
      </p:sp>
      <p:sp>
        <p:nvSpPr>
          <p:cNvPr id="27" name="small_button3">
            <a:hlinkClick r:id="rId7" action="ppaction://hlinksldjump"/>
          </p:cNvPr>
          <p:cNvSpPr/>
          <p:nvPr/>
        </p:nvSpPr>
        <p:spPr>
          <a:xfrm>
            <a:off x="457200" y="3714751"/>
            <a:ext cx="609600" cy="420896"/>
          </a:xfrm>
          <a:prstGeom prst="roundRect">
            <a:avLst/>
          </a:prstGeom>
          <a:solidFill>
            <a:schemeClr val="accent5">
              <a:lumMod val="50000"/>
            </a:schemeClr>
          </a:solidFill>
          <a:ln>
            <a:solidFill>
              <a:schemeClr val="accent5">
                <a:lumMod val="50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3200" dirty="0">
                <a:ln>
                  <a:solidFill>
                    <a:sysClr val="windowText" lastClr="000000"/>
                  </a:solidFill>
                </a:ln>
                <a:solidFill>
                  <a:prstClr val="white">
                    <a:lumMod val="95000"/>
                  </a:prstClr>
                </a:solidFill>
                <a:cs typeface="B Titr" pitchFamily="2" charset="-78"/>
              </a:rPr>
              <a:t>7</a:t>
            </a:r>
            <a:endParaRPr lang="en-US" sz="3200" dirty="0">
              <a:ln>
                <a:solidFill>
                  <a:sysClr val="windowText" lastClr="000000"/>
                </a:solidFill>
              </a:ln>
              <a:solidFill>
                <a:prstClr val="white">
                  <a:lumMod val="95000"/>
                </a:prstClr>
              </a:solidFill>
              <a:cs typeface="B Titr" pitchFamily="2" charset="-78"/>
            </a:endParaRPr>
          </a:p>
        </p:txBody>
      </p:sp>
      <p:sp>
        <p:nvSpPr>
          <p:cNvPr id="29" name="small_button2">
            <a:hlinkClick r:id="rId8" action="ppaction://hlinksldjump"/>
          </p:cNvPr>
          <p:cNvSpPr/>
          <p:nvPr/>
        </p:nvSpPr>
        <p:spPr>
          <a:xfrm>
            <a:off x="457200" y="3257550"/>
            <a:ext cx="609600" cy="420896"/>
          </a:xfrm>
          <a:prstGeom prst="roundRect">
            <a:avLst/>
          </a:prstGeom>
          <a:solidFill>
            <a:schemeClr val="bg1">
              <a:lumMod val="75000"/>
            </a:schemeClr>
          </a:solidFill>
          <a:ln>
            <a:solidFill>
              <a:schemeClr val="accent2">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3600" dirty="0">
                <a:ln>
                  <a:solidFill>
                    <a:sysClr val="windowText" lastClr="000000"/>
                  </a:solidFill>
                </a:ln>
                <a:solidFill>
                  <a:prstClr val="white">
                    <a:lumMod val="95000"/>
                  </a:prstClr>
                </a:solidFill>
                <a:cs typeface="B Titr" pitchFamily="2" charset="-78"/>
              </a:rPr>
              <a:t>6</a:t>
            </a:r>
            <a:endParaRPr lang="en-US" sz="3600" dirty="0">
              <a:ln>
                <a:solidFill>
                  <a:sysClr val="windowText" lastClr="000000"/>
                </a:solidFill>
              </a:ln>
              <a:solidFill>
                <a:prstClr val="white">
                  <a:lumMod val="95000"/>
                </a:prstClr>
              </a:solidFill>
              <a:cs typeface="B Titr" pitchFamily="2" charset="-78"/>
            </a:endParaRPr>
          </a:p>
        </p:txBody>
      </p:sp>
      <p:sp>
        <p:nvSpPr>
          <p:cNvPr id="38" name="small_button1">
            <a:hlinkClick r:id="rId9" action="ppaction://hlinksldjump"/>
          </p:cNvPr>
          <p:cNvSpPr/>
          <p:nvPr/>
        </p:nvSpPr>
        <p:spPr>
          <a:xfrm>
            <a:off x="457200" y="2800351"/>
            <a:ext cx="609600" cy="420896"/>
          </a:xfrm>
          <a:prstGeom prst="roundRect">
            <a:avLst/>
          </a:prstGeom>
          <a:solidFill>
            <a:schemeClr val="bg1">
              <a:lumMod val="75000"/>
            </a:schemeClr>
          </a:solidFill>
          <a:ln>
            <a:solidFill>
              <a:schemeClr val="accent5">
                <a:lumMod val="60000"/>
                <a:lumOff val="40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3200" dirty="0">
                <a:ln>
                  <a:solidFill>
                    <a:sysClr val="windowText" lastClr="000000"/>
                  </a:solidFill>
                </a:ln>
                <a:solidFill>
                  <a:prstClr val="white">
                    <a:lumMod val="95000"/>
                  </a:prstClr>
                </a:solidFill>
                <a:cs typeface="B Titr" pitchFamily="2" charset="-78"/>
              </a:rPr>
              <a:t>5</a:t>
            </a:r>
            <a:endParaRPr lang="en-US" sz="3200" dirty="0">
              <a:ln>
                <a:solidFill>
                  <a:sysClr val="windowText" lastClr="000000"/>
                </a:solidFill>
              </a:ln>
              <a:solidFill>
                <a:prstClr val="white">
                  <a:lumMod val="95000"/>
                </a:prstClr>
              </a:solidFill>
              <a:cs typeface="B Titr" pitchFamily="2" charset="-78"/>
            </a:endParaRPr>
          </a:p>
        </p:txBody>
      </p:sp>
      <p:sp>
        <p:nvSpPr>
          <p:cNvPr id="39" name="small_button4">
            <a:hlinkClick r:id="rId10" action="ppaction://hlinksldjump"/>
          </p:cNvPr>
          <p:cNvSpPr/>
          <p:nvPr/>
        </p:nvSpPr>
        <p:spPr>
          <a:xfrm>
            <a:off x="458912" y="2343151"/>
            <a:ext cx="609600" cy="420896"/>
          </a:xfrm>
          <a:prstGeom prst="roundRect">
            <a:avLst/>
          </a:prstGeom>
          <a:solidFill>
            <a:schemeClr val="bg1">
              <a:lumMod val="75000"/>
            </a:schemeClr>
          </a:solidFill>
          <a:ln>
            <a:solidFill>
              <a:schemeClr val="tx1">
                <a:lumMod val="65000"/>
                <a:lumOff val="3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3200" dirty="0">
                <a:ln>
                  <a:solidFill>
                    <a:sysClr val="windowText" lastClr="000000"/>
                  </a:solidFill>
                </a:ln>
                <a:solidFill>
                  <a:prstClr val="white">
                    <a:lumMod val="95000"/>
                  </a:prstClr>
                </a:solidFill>
                <a:cs typeface="B Titr" pitchFamily="2" charset="-78"/>
              </a:rPr>
              <a:t>4</a:t>
            </a:r>
            <a:endParaRPr lang="en-US" sz="3200" dirty="0">
              <a:ln>
                <a:solidFill>
                  <a:sysClr val="windowText" lastClr="000000"/>
                </a:solidFill>
              </a:ln>
              <a:solidFill>
                <a:prstClr val="white">
                  <a:lumMod val="95000"/>
                </a:prstClr>
              </a:solidFill>
              <a:cs typeface="B Titr" pitchFamily="2" charset="-78"/>
            </a:endParaRPr>
          </a:p>
        </p:txBody>
      </p:sp>
      <p:sp>
        <p:nvSpPr>
          <p:cNvPr id="40" name="small_button3">
            <a:hlinkClick r:id="rId11" action="ppaction://hlinksldjump"/>
          </p:cNvPr>
          <p:cNvSpPr/>
          <p:nvPr/>
        </p:nvSpPr>
        <p:spPr>
          <a:xfrm>
            <a:off x="458912" y="1885951"/>
            <a:ext cx="609600" cy="420896"/>
          </a:xfrm>
          <a:prstGeom prst="roundRect">
            <a:avLst/>
          </a:prstGeom>
          <a:solidFill>
            <a:schemeClr val="bg1">
              <a:lumMod val="75000"/>
            </a:schemeClr>
          </a:solidFill>
          <a:ln>
            <a:solidFill>
              <a:schemeClr val="accent1">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3</a:t>
            </a:r>
            <a:endParaRPr lang="en-US" sz="2800" dirty="0">
              <a:ln>
                <a:solidFill>
                  <a:sysClr val="windowText" lastClr="000000"/>
                </a:solidFill>
              </a:ln>
              <a:solidFill>
                <a:prstClr val="white">
                  <a:lumMod val="95000"/>
                </a:prstClr>
              </a:solidFill>
              <a:cs typeface="B Titr" pitchFamily="2" charset="-78"/>
            </a:endParaRPr>
          </a:p>
        </p:txBody>
      </p:sp>
      <p:sp>
        <p:nvSpPr>
          <p:cNvPr id="41" name="small_button2">
            <a:hlinkClick r:id="rId12" action="ppaction://hlinksldjump"/>
          </p:cNvPr>
          <p:cNvSpPr/>
          <p:nvPr/>
        </p:nvSpPr>
        <p:spPr>
          <a:xfrm>
            <a:off x="457200" y="1428751"/>
            <a:ext cx="609600" cy="420896"/>
          </a:xfrm>
          <a:prstGeom prst="roundRect">
            <a:avLst/>
          </a:prstGeom>
          <a:solidFill>
            <a:schemeClr val="bg1">
              <a:lumMod val="75000"/>
            </a:schemeClr>
          </a:solidFill>
          <a:ln>
            <a:solidFill>
              <a:schemeClr val="accent4">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2</a:t>
            </a:r>
            <a:endParaRPr lang="en-US" sz="2800" dirty="0">
              <a:ln>
                <a:solidFill>
                  <a:sysClr val="windowText" lastClr="000000"/>
                </a:solidFill>
              </a:ln>
              <a:solidFill>
                <a:prstClr val="white">
                  <a:lumMod val="95000"/>
                </a:prstClr>
              </a:solidFill>
              <a:cs typeface="B Titr" pitchFamily="2" charset="-78"/>
            </a:endParaRPr>
          </a:p>
        </p:txBody>
      </p:sp>
      <p:sp>
        <p:nvSpPr>
          <p:cNvPr id="42" name="small_button1">
            <a:hlinkClick r:id="rId13" action="ppaction://hlinksldjump"/>
          </p:cNvPr>
          <p:cNvSpPr/>
          <p:nvPr/>
        </p:nvSpPr>
        <p:spPr>
          <a:xfrm>
            <a:off x="458912" y="971551"/>
            <a:ext cx="609600" cy="420896"/>
          </a:xfrm>
          <a:prstGeom prst="roundRect">
            <a:avLst/>
          </a:prstGeom>
          <a:solidFill>
            <a:schemeClr val="bg1">
              <a:lumMod val="75000"/>
            </a:schemeClr>
          </a:solidFill>
          <a:ln>
            <a:solidFill>
              <a:schemeClr val="accent6">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1</a:t>
            </a:r>
            <a:endParaRPr lang="en-US" sz="2800" dirty="0">
              <a:ln>
                <a:solidFill>
                  <a:sysClr val="windowText" lastClr="000000"/>
                </a:solidFill>
              </a:ln>
              <a:solidFill>
                <a:prstClr val="white">
                  <a:lumMod val="95000"/>
                </a:prstClr>
              </a:solidFill>
              <a:cs typeface="B Titr" pitchFamily="2" charset="-78"/>
            </a:endParaRPr>
          </a:p>
        </p:txBody>
      </p:sp>
    </p:spTree>
    <p:extLst>
      <p:ext uri="{BB962C8B-B14F-4D97-AF65-F5344CB8AC3E}">
        <p14:creationId xmlns:p14="http://schemas.microsoft.com/office/powerpoint/2010/main" val="29647811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cstate="print">
            <a:extLst>
              <a:ext uri="{28A0092B-C50C-407E-A947-70E740481C1C}">
                <a14:useLocalDpi xmlns:a14="http://schemas.microsoft.com/office/drawing/2010/main" val="0"/>
              </a:ext>
            </a:extLst>
          </a:blip>
          <a:srcRect t="48177" r="32369"/>
          <a:stretch/>
        </p:blipFill>
        <p:spPr>
          <a:xfrm>
            <a:off x="-29240" y="25973"/>
            <a:ext cx="1096039" cy="984724"/>
          </a:xfrm>
          <a:prstGeom prst="rect">
            <a:avLst/>
          </a:prstGeom>
        </p:spPr>
      </p:pic>
      <p:sp>
        <p:nvSpPr>
          <p:cNvPr id="14" name="backgound_panel"/>
          <p:cNvSpPr/>
          <p:nvPr/>
        </p:nvSpPr>
        <p:spPr>
          <a:xfrm>
            <a:off x="76200" y="800100"/>
            <a:ext cx="7086600" cy="3886200"/>
          </a:xfrm>
          <a:prstGeom prst="roundRect">
            <a:avLst/>
          </a:prstGeom>
          <a:solidFill>
            <a:schemeClr val="bg1">
              <a:lumMod val="65000"/>
            </a:schemeClr>
          </a:solidFill>
          <a:ln>
            <a:solidFill>
              <a:schemeClr val="tx1">
                <a:lumMod val="95000"/>
                <a:lumOff val="5000"/>
              </a:schemeClr>
            </a:solidFill>
          </a:ln>
          <a:effectLst>
            <a:reflection blurRad="38100" stA="18000" endPos="55500" dist="50800" dir="5400000" sy="-100000" algn="bl" rotWithShape="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_panel"/>
          <p:cNvSpPr/>
          <p:nvPr/>
        </p:nvSpPr>
        <p:spPr>
          <a:xfrm>
            <a:off x="609600" y="1085851"/>
            <a:ext cx="8382000" cy="3943350"/>
          </a:xfrm>
          <a:prstGeom prst="roundRect">
            <a:avLst/>
          </a:prstGeom>
          <a:solidFill>
            <a:schemeClr val="accent5">
              <a:lumMod val="50000"/>
            </a:schemeClr>
          </a:solidFill>
          <a:ln>
            <a:solidFill>
              <a:schemeClr val="tx1">
                <a:lumMod val="95000"/>
                <a:lumOff val="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638800" y="5137"/>
            <a:ext cx="2218691" cy="2161704"/>
          </a:xfrm>
          <a:prstGeom prst="rect">
            <a:avLst/>
          </a:prstGeom>
        </p:spPr>
      </p:pic>
      <p:sp>
        <p:nvSpPr>
          <p:cNvPr id="21" name="Rectangle 20"/>
          <p:cNvSpPr/>
          <p:nvPr/>
        </p:nvSpPr>
        <p:spPr>
          <a:xfrm>
            <a:off x="1371601" y="1352550"/>
            <a:ext cx="7010400" cy="3785652"/>
          </a:xfrm>
          <a:prstGeom prst="rect">
            <a:avLst/>
          </a:prstGeom>
        </p:spPr>
        <p:txBody>
          <a:bodyPr wrap="square">
            <a:spAutoFit/>
          </a:bodyPr>
          <a:lstStyle/>
          <a:p>
            <a:pPr marL="285750" indent="-285750" rtl="1">
              <a:buSzPct val="200000"/>
              <a:buFont typeface="Wingdings" pitchFamily="2" charset="2"/>
              <a:buChar char="ü"/>
            </a:pPr>
            <a:r>
              <a:rPr lang="fa-IR" sz="2400" b="1" dirty="0">
                <a:ln>
                  <a:solidFill>
                    <a:sysClr val="windowText" lastClr="000000"/>
                  </a:solidFill>
                </a:ln>
                <a:solidFill>
                  <a:srgbClr val="FF0000"/>
                </a:solidFill>
                <a:cs typeface="B Titr" pitchFamily="2" charset="-78"/>
              </a:rPr>
              <a:t>لذت‏هاى برتر را به فرزند بچشانيد.</a:t>
            </a:r>
            <a:endParaRPr lang="en-US" sz="2400" b="1" dirty="0">
              <a:ln>
                <a:solidFill>
                  <a:sysClr val="windowText" lastClr="000000"/>
                </a:solidFill>
              </a:ln>
              <a:solidFill>
                <a:srgbClr val="FF0000"/>
              </a:solidFill>
              <a:cs typeface="B Titr" pitchFamily="2" charset="-78"/>
            </a:endParaRPr>
          </a:p>
          <a:p>
            <a:pPr algn="justLow" rtl="1"/>
            <a:r>
              <a:rPr lang="fa-IR" sz="2400" dirty="0">
                <a:cs typeface="B Badr" pitchFamily="2" charset="-78"/>
              </a:rPr>
              <a:t>يكى ديگر از لذت‏هاى غير مادى عبادت است. اين لذت نيز براى دين خاصى نيست. همه اديان از مناجات با خدا لذت مى‏برند. </a:t>
            </a:r>
            <a:endParaRPr lang="en-US" sz="2400" dirty="0">
              <a:cs typeface="B Badr" pitchFamily="2" charset="-78"/>
            </a:endParaRPr>
          </a:p>
          <a:p>
            <a:pPr algn="justLow" rtl="1"/>
            <a:r>
              <a:rPr lang="fa-IR" sz="2400" dirty="0">
                <a:cs typeface="B Badr" pitchFamily="2" charset="-78"/>
              </a:rPr>
              <a:t>زيارت خانه خدا، زيارت امامان معصوم عليهم السلام و همچنين امامزاده‏ها، اعتكاف و بسيارى از مستحبات ديگرى كه دين اسلام براى ما قرار داده است، مى‏تواند شيرينى عبادت را در كام ام قرار دهد و آن شيرينى هميشه ما را به سوى خود مى‏كشد.</a:t>
            </a:r>
          </a:p>
          <a:p>
            <a:pPr algn="justLow" rtl="1"/>
            <a:r>
              <a:rPr lang="fa-IR" sz="2400" dirty="0">
                <a:cs typeface="B Badr" pitchFamily="2" charset="-78"/>
              </a:rPr>
              <a:t>لذت‏هاى غيرمادى ديگر هم هستند (مانند كمك به ديگران و...) كه اگر طعم لذيذ آن‏ها را به فرزندانمان بچشانيم، از آلوده شدن به كارهاى پست دور مى‏شوند</a:t>
            </a:r>
            <a:endParaRPr lang="en-US" sz="2400" dirty="0">
              <a:cs typeface="B Badr" pitchFamily="2" charset="-78"/>
            </a:endParaRPr>
          </a:p>
        </p:txBody>
      </p:sp>
      <p:sp>
        <p:nvSpPr>
          <p:cNvPr id="22" name="Rectangle 21"/>
          <p:cNvSpPr/>
          <p:nvPr/>
        </p:nvSpPr>
        <p:spPr>
          <a:xfrm>
            <a:off x="1058411" y="96619"/>
            <a:ext cx="4825359" cy="523220"/>
          </a:xfrm>
          <a:prstGeom prst="rect">
            <a:avLst/>
          </a:prstGeom>
        </p:spPr>
        <p:txBody>
          <a:bodyPr wrap="none">
            <a:spAutoFit/>
          </a:bodyPr>
          <a:lstStyle/>
          <a:p>
            <a:pPr algn="ctr" rtl="1"/>
            <a:r>
              <a:rPr lang="fa-IR" sz="2800" dirty="0">
                <a:ln>
                  <a:solidFill>
                    <a:prstClr val="black"/>
                  </a:solidFill>
                </a:ln>
                <a:solidFill>
                  <a:srgbClr val="FF0000"/>
                </a:solidFill>
                <a:cs typeface="B Titr" pitchFamily="2" charset="-78"/>
              </a:rPr>
              <a:t>پدر و مادرها چه كار مى‏توانند بكنند؟</a:t>
            </a:r>
            <a:endParaRPr lang="en-US" sz="2800" dirty="0">
              <a:ln>
                <a:solidFill>
                  <a:prstClr val="black"/>
                </a:solidFill>
              </a:ln>
              <a:solidFill>
                <a:srgbClr val="FF0000"/>
              </a:solidFill>
              <a:cs typeface="B Titr" pitchFamily="2" charset="-78"/>
            </a:endParaRPr>
          </a:p>
        </p:txBody>
      </p:sp>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36622" y="4476750"/>
            <a:ext cx="858347" cy="682386"/>
          </a:xfrm>
          <a:prstGeom prst="rect">
            <a:avLst/>
          </a:prstGeom>
        </p:spPr>
      </p:pic>
      <p:sp>
        <p:nvSpPr>
          <p:cNvPr id="19" name="TextBox 18"/>
          <p:cNvSpPr txBox="1"/>
          <p:nvPr/>
        </p:nvSpPr>
        <p:spPr>
          <a:xfrm>
            <a:off x="8382000" y="4564618"/>
            <a:ext cx="609600" cy="369332"/>
          </a:xfrm>
          <a:prstGeom prst="rect">
            <a:avLst/>
          </a:prstGeom>
          <a:noFill/>
        </p:spPr>
        <p:txBody>
          <a:bodyPr wrap="square" rtlCol="0">
            <a:spAutoFit/>
          </a:bodyPr>
          <a:lstStyle/>
          <a:p>
            <a:fld id="{D81BCC4D-E9F3-467D-9842-464F8BE9B665}" type="slidenum">
              <a:rPr lang="fa-IR" smtClean="0">
                <a:cs typeface="B Titr" pitchFamily="2" charset="-78"/>
              </a:rPr>
              <a:pPr/>
              <a:t>126</a:t>
            </a:fld>
            <a:endParaRPr lang="en-US" dirty="0">
              <a:cs typeface="B Titr" pitchFamily="2" charset="-78"/>
            </a:endParaRPr>
          </a:p>
        </p:txBody>
      </p:sp>
      <p:pic>
        <p:nvPicPr>
          <p:cNvPr id="25" name="Picture 24" descr="166.gif">
            <a:hlinkClick r:id="rId5" action="ppaction://hlinksldjump"/>
          </p:cNvPr>
          <p:cNvPicPr>
            <a:picLocks noChangeAspect="1"/>
          </p:cNvPicPr>
          <p:nvPr/>
        </p:nvPicPr>
        <p:blipFill>
          <a:blip r:embed="rId6" cstate="print"/>
          <a:srcRect b="83334"/>
          <a:stretch>
            <a:fillRect/>
          </a:stretch>
        </p:blipFill>
        <p:spPr>
          <a:xfrm>
            <a:off x="7273794" y="112879"/>
            <a:ext cx="1813056" cy="687221"/>
          </a:xfrm>
          <a:prstGeom prst="rect">
            <a:avLst/>
          </a:prstGeom>
        </p:spPr>
      </p:pic>
      <p:sp>
        <p:nvSpPr>
          <p:cNvPr id="26" name="TextBox 25">
            <a:hlinkClick r:id="rId5" action="ppaction://hlinksldjump"/>
          </p:cNvPr>
          <p:cNvSpPr txBox="1"/>
          <p:nvPr/>
        </p:nvSpPr>
        <p:spPr>
          <a:xfrm>
            <a:off x="7810500" y="247650"/>
            <a:ext cx="752129" cy="338554"/>
          </a:xfrm>
          <a:prstGeom prst="rect">
            <a:avLst/>
          </a:prstGeom>
          <a:noFill/>
        </p:spPr>
        <p:txBody>
          <a:bodyPr wrap="none" rtlCol="0">
            <a:spAutoFit/>
          </a:bodyPr>
          <a:lstStyle/>
          <a:p>
            <a:r>
              <a:rPr lang="fa-IR" sz="1600" dirty="0">
                <a:solidFill>
                  <a:prstClr val="black"/>
                </a:solidFill>
                <a:cs typeface="B Titr" pitchFamily="2" charset="-78"/>
              </a:rPr>
              <a:t>بازگشت</a:t>
            </a:r>
            <a:endParaRPr lang="en-US" sz="1600" dirty="0">
              <a:solidFill>
                <a:prstClr val="black"/>
              </a:solidFill>
              <a:cs typeface="B Titr" pitchFamily="2" charset="-78"/>
            </a:endParaRPr>
          </a:p>
        </p:txBody>
      </p:sp>
      <p:sp>
        <p:nvSpPr>
          <p:cNvPr id="27" name="small_button3">
            <a:hlinkClick r:id="rId7" action="ppaction://hlinksldjump"/>
          </p:cNvPr>
          <p:cNvSpPr/>
          <p:nvPr/>
        </p:nvSpPr>
        <p:spPr>
          <a:xfrm>
            <a:off x="457200" y="3714751"/>
            <a:ext cx="609600" cy="420896"/>
          </a:xfrm>
          <a:prstGeom prst="roundRect">
            <a:avLst/>
          </a:prstGeom>
          <a:solidFill>
            <a:schemeClr val="accent5">
              <a:lumMod val="50000"/>
            </a:schemeClr>
          </a:solidFill>
          <a:ln>
            <a:solidFill>
              <a:schemeClr val="accent5">
                <a:lumMod val="50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3200" dirty="0">
                <a:ln>
                  <a:solidFill>
                    <a:sysClr val="windowText" lastClr="000000"/>
                  </a:solidFill>
                </a:ln>
                <a:solidFill>
                  <a:prstClr val="white">
                    <a:lumMod val="95000"/>
                  </a:prstClr>
                </a:solidFill>
                <a:cs typeface="B Titr" pitchFamily="2" charset="-78"/>
              </a:rPr>
              <a:t>7</a:t>
            </a:r>
            <a:endParaRPr lang="en-US" sz="3200" dirty="0">
              <a:ln>
                <a:solidFill>
                  <a:sysClr val="windowText" lastClr="000000"/>
                </a:solidFill>
              </a:ln>
              <a:solidFill>
                <a:prstClr val="white">
                  <a:lumMod val="95000"/>
                </a:prstClr>
              </a:solidFill>
              <a:cs typeface="B Titr" pitchFamily="2" charset="-78"/>
            </a:endParaRPr>
          </a:p>
        </p:txBody>
      </p:sp>
      <p:sp>
        <p:nvSpPr>
          <p:cNvPr id="29" name="small_button2">
            <a:hlinkClick r:id="rId8" action="ppaction://hlinksldjump"/>
          </p:cNvPr>
          <p:cNvSpPr/>
          <p:nvPr/>
        </p:nvSpPr>
        <p:spPr>
          <a:xfrm>
            <a:off x="457200" y="3257550"/>
            <a:ext cx="609600" cy="420896"/>
          </a:xfrm>
          <a:prstGeom prst="roundRect">
            <a:avLst/>
          </a:prstGeom>
          <a:solidFill>
            <a:schemeClr val="bg1">
              <a:lumMod val="75000"/>
            </a:schemeClr>
          </a:solidFill>
          <a:ln>
            <a:solidFill>
              <a:schemeClr val="accent2">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3600" dirty="0">
                <a:ln>
                  <a:solidFill>
                    <a:sysClr val="windowText" lastClr="000000"/>
                  </a:solidFill>
                </a:ln>
                <a:solidFill>
                  <a:prstClr val="white">
                    <a:lumMod val="95000"/>
                  </a:prstClr>
                </a:solidFill>
                <a:cs typeface="B Titr" pitchFamily="2" charset="-78"/>
              </a:rPr>
              <a:t>6</a:t>
            </a:r>
            <a:endParaRPr lang="en-US" sz="3600" dirty="0">
              <a:ln>
                <a:solidFill>
                  <a:sysClr val="windowText" lastClr="000000"/>
                </a:solidFill>
              </a:ln>
              <a:solidFill>
                <a:prstClr val="white">
                  <a:lumMod val="95000"/>
                </a:prstClr>
              </a:solidFill>
              <a:cs typeface="B Titr" pitchFamily="2" charset="-78"/>
            </a:endParaRPr>
          </a:p>
        </p:txBody>
      </p:sp>
      <p:sp>
        <p:nvSpPr>
          <p:cNvPr id="38" name="small_button1">
            <a:hlinkClick r:id="rId9" action="ppaction://hlinksldjump"/>
          </p:cNvPr>
          <p:cNvSpPr/>
          <p:nvPr/>
        </p:nvSpPr>
        <p:spPr>
          <a:xfrm>
            <a:off x="457200" y="2800351"/>
            <a:ext cx="609600" cy="420896"/>
          </a:xfrm>
          <a:prstGeom prst="roundRect">
            <a:avLst/>
          </a:prstGeom>
          <a:solidFill>
            <a:schemeClr val="bg1">
              <a:lumMod val="75000"/>
            </a:schemeClr>
          </a:solidFill>
          <a:ln>
            <a:solidFill>
              <a:schemeClr val="accent5">
                <a:lumMod val="60000"/>
                <a:lumOff val="40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3200" dirty="0">
                <a:ln>
                  <a:solidFill>
                    <a:sysClr val="windowText" lastClr="000000"/>
                  </a:solidFill>
                </a:ln>
                <a:solidFill>
                  <a:prstClr val="white">
                    <a:lumMod val="95000"/>
                  </a:prstClr>
                </a:solidFill>
                <a:cs typeface="B Titr" pitchFamily="2" charset="-78"/>
              </a:rPr>
              <a:t>5</a:t>
            </a:r>
            <a:endParaRPr lang="en-US" sz="3200" dirty="0">
              <a:ln>
                <a:solidFill>
                  <a:sysClr val="windowText" lastClr="000000"/>
                </a:solidFill>
              </a:ln>
              <a:solidFill>
                <a:prstClr val="white">
                  <a:lumMod val="95000"/>
                </a:prstClr>
              </a:solidFill>
              <a:cs typeface="B Titr" pitchFamily="2" charset="-78"/>
            </a:endParaRPr>
          </a:p>
        </p:txBody>
      </p:sp>
      <p:sp>
        <p:nvSpPr>
          <p:cNvPr id="39" name="small_button4">
            <a:hlinkClick r:id="rId10" action="ppaction://hlinksldjump"/>
          </p:cNvPr>
          <p:cNvSpPr/>
          <p:nvPr/>
        </p:nvSpPr>
        <p:spPr>
          <a:xfrm>
            <a:off x="458912" y="2343151"/>
            <a:ext cx="609600" cy="420896"/>
          </a:xfrm>
          <a:prstGeom prst="roundRect">
            <a:avLst/>
          </a:prstGeom>
          <a:solidFill>
            <a:schemeClr val="bg1">
              <a:lumMod val="75000"/>
            </a:schemeClr>
          </a:solidFill>
          <a:ln>
            <a:solidFill>
              <a:schemeClr val="tx1">
                <a:lumMod val="65000"/>
                <a:lumOff val="3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3200" dirty="0">
                <a:ln>
                  <a:solidFill>
                    <a:sysClr val="windowText" lastClr="000000"/>
                  </a:solidFill>
                </a:ln>
                <a:solidFill>
                  <a:prstClr val="white">
                    <a:lumMod val="95000"/>
                  </a:prstClr>
                </a:solidFill>
                <a:cs typeface="B Titr" pitchFamily="2" charset="-78"/>
              </a:rPr>
              <a:t>4</a:t>
            </a:r>
            <a:endParaRPr lang="en-US" sz="3200" dirty="0">
              <a:ln>
                <a:solidFill>
                  <a:sysClr val="windowText" lastClr="000000"/>
                </a:solidFill>
              </a:ln>
              <a:solidFill>
                <a:prstClr val="white">
                  <a:lumMod val="95000"/>
                </a:prstClr>
              </a:solidFill>
              <a:cs typeface="B Titr" pitchFamily="2" charset="-78"/>
            </a:endParaRPr>
          </a:p>
        </p:txBody>
      </p:sp>
      <p:sp>
        <p:nvSpPr>
          <p:cNvPr id="40" name="small_button3">
            <a:hlinkClick r:id="rId11" action="ppaction://hlinksldjump"/>
          </p:cNvPr>
          <p:cNvSpPr/>
          <p:nvPr/>
        </p:nvSpPr>
        <p:spPr>
          <a:xfrm>
            <a:off x="458912" y="1885951"/>
            <a:ext cx="609600" cy="420896"/>
          </a:xfrm>
          <a:prstGeom prst="roundRect">
            <a:avLst/>
          </a:prstGeom>
          <a:solidFill>
            <a:schemeClr val="bg1">
              <a:lumMod val="75000"/>
            </a:schemeClr>
          </a:solidFill>
          <a:ln>
            <a:solidFill>
              <a:schemeClr val="accent1">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3</a:t>
            </a:r>
            <a:endParaRPr lang="en-US" sz="2800" dirty="0">
              <a:ln>
                <a:solidFill>
                  <a:sysClr val="windowText" lastClr="000000"/>
                </a:solidFill>
              </a:ln>
              <a:solidFill>
                <a:prstClr val="white">
                  <a:lumMod val="95000"/>
                </a:prstClr>
              </a:solidFill>
              <a:cs typeface="B Titr" pitchFamily="2" charset="-78"/>
            </a:endParaRPr>
          </a:p>
        </p:txBody>
      </p:sp>
      <p:sp>
        <p:nvSpPr>
          <p:cNvPr id="41" name="small_button2">
            <a:hlinkClick r:id="rId12" action="ppaction://hlinksldjump"/>
          </p:cNvPr>
          <p:cNvSpPr/>
          <p:nvPr/>
        </p:nvSpPr>
        <p:spPr>
          <a:xfrm>
            <a:off x="457200" y="1428751"/>
            <a:ext cx="609600" cy="420896"/>
          </a:xfrm>
          <a:prstGeom prst="roundRect">
            <a:avLst/>
          </a:prstGeom>
          <a:solidFill>
            <a:schemeClr val="bg1">
              <a:lumMod val="75000"/>
            </a:schemeClr>
          </a:solidFill>
          <a:ln>
            <a:solidFill>
              <a:schemeClr val="accent4">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2</a:t>
            </a:r>
            <a:endParaRPr lang="en-US" sz="2800" dirty="0">
              <a:ln>
                <a:solidFill>
                  <a:sysClr val="windowText" lastClr="000000"/>
                </a:solidFill>
              </a:ln>
              <a:solidFill>
                <a:prstClr val="white">
                  <a:lumMod val="95000"/>
                </a:prstClr>
              </a:solidFill>
              <a:cs typeface="B Titr" pitchFamily="2" charset="-78"/>
            </a:endParaRPr>
          </a:p>
        </p:txBody>
      </p:sp>
      <p:sp>
        <p:nvSpPr>
          <p:cNvPr id="42" name="small_button1">
            <a:hlinkClick r:id="rId13" action="ppaction://hlinksldjump"/>
          </p:cNvPr>
          <p:cNvSpPr/>
          <p:nvPr/>
        </p:nvSpPr>
        <p:spPr>
          <a:xfrm>
            <a:off x="458912" y="971551"/>
            <a:ext cx="609600" cy="420896"/>
          </a:xfrm>
          <a:prstGeom prst="roundRect">
            <a:avLst/>
          </a:prstGeom>
          <a:solidFill>
            <a:schemeClr val="bg1">
              <a:lumMod val="75000"/>
            </a:schemeClr>
          </a:solidFill>
          <a:ln>
            <a:solidFill>
              <a:schemeClr val="accent6">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1</a:t>
            </a:r>
            <a:endParaRPr lang="en-US" sz="2800" dirty="0">
              <a:ln>
                <a:solidFill>
                  <a:sysClr val="windowText" lastClr="000000"/>
                </a:solidFill>
              </a:ln>
              <a:solidFill>
                <a:prstClr val="white">
                  <a:lumMod val="95000"/>
                </a:prstClr>
              </a:solidFill>
              <a:cs typeface="B Titr" pitchFamily="2" charset="-78"/>
            </a:endParaRPr>
          </a:p>
        </p:txBody>
      </p:sp>
    </p:spTree>
    <p:extLst>
      <p:ext uri="{BB962C8B-B14F-4D97-AF65-F5344CB8AC3E}">
        <p14:creationId xmlns:p14="http://schemas.microsoft.com/office/powerpoint/2010/main" val="29647811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t="48177" r="32369"/>
          <a:stretch/>
        </p:blipFill>
        <p:spPr>
          <a:xfrm>
            <a:off x="-29240" y="25973"/>
            <a:ext cx="1096039" cy="984724"/>
          </a:xfrm>
          <a:prstGeom prst="rect">
            <a:avLst/>
          </a:prstGeom>
        </p:spPr>
      </p:pic>
      <p:sp>
        <p:nvSpPr>
          <p:cNvPr id="14" name="backgound_panel"/>
          <p:cNvSpPr/>
          <p:nvPr/>
        </p:nvSpPr>
        <p:spPr>
          <a:xfrm>
            <a:off x="76200" y="800100"/>
            <a:ext cx="7086600" cy="3886200"/>
          </a:xfrm>
          <a:prstGeom prst="roundRect">
            <a:avLst/>
          </a:prstGeom>
          <a:solidFill>
            <a:schemeClr val="bg1">
              <a:lumMod val="65000"/>
            </a:schemeClr>
          </a:solidFill>
          <a:ln>
            <a:solidFill>
              <a:schemeClr val="tx1">
                <a:lumMod val="95000"/>
                <a:lumOff val="5000"/>
              </a:schemeClr>
            </a:solidFill>
          </a:ln>
          <a:effectLst>
            <a:reflection blurRad="38100" stA="18000" endPos="55500" dist="50800" dir="5400000" sy="-100000" algn="bl" rotWithShape="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_panel"/>
          <p:cNvSpPr/>
          <p:nvPr/>
        </p:nvSpPr>
        <p:spPr>
          <a:xfrm>
            <a:off x="609600" y="1085851"/>
            <a:ext cx="8382000" cy="3943350"/>
          </a:xfrm>
          <a:prstGeom prst="roundRect">
            <a:avLst/>
          </a:prstGeom>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a:ln>
                <a:solidFill>
                  <a:sysClr val="windowText" lastClr="000000"/>
                </a:solidFill>
              </a:ln>
              <a:solidFill>
                <a:prstClr val="white"/>
              </a:solidFill>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943600" y="-62959"/>
            <a:ext cx="1981200" cy="1930313"/>
          </a:xfrm>
          <a:prstGeom prst="rect">
            <a:avLst/>
          </a:prstGeom>
        </p:spPr>
      </p:pic>
      <p:sp>
        <p:nvSpPr>
          <p:cNvPr id="2" name="Rectangle 1"/>
          <p:cNvSpPr/>
          <p:nvPr/>
        </p:nvSpPr>
        <p:spPr>
          <a:xfrm>
            <a:off x="685801" y="1504950"/>
            <a:ext cx="8153400" cy="3539430"/>
          </a:xfrm>
          <a:prstGeom prst="rect">
            <a:avLst/>
          </a:prstGeom>
        </p:spPr>
        <p:txBody>
          <a:bodyPr wrap="square">
            <a:spAutoFit/>
          </a:bodyPr>
          <a:lstStyle/>
          <a:p>
            <a:pPr algn="justLow" rtl="1"/>
            <a:r>
              <a:rPr lang="fa-IR" sz="2800" dirty="0">
                <a:cs typeface="B Badr" pitchFamily="2" charset="-78"/>
              </a:rPr>
              <a:t>در سال‏هاى اخير، يكى از مسائلى كه خانواده‏ها و جامعه را به شدت تحت تأثير قرار داده و دگرگون كرده است، بحث «روابط دختر و پسر» است.</a:t>
            </a:r>
            <a:endParaRPr lang="en-US" sz="2800" dirty="0">
              <a:cs typeface="B Badr" pitchFamily="2" charset="-78"/>
            </a:endParaRPr>
          </a:p>
          <a:p>
            <a:pPr algn="justLow" rtl="1"/>
            <a:r>
              <a:rPr lang="fa-IR" sz="2800" dirty="0">
                <a:cs typeface="B Badr" pitchFamily="2" charset="-78"/>
              </a:rPr>
              <a:t>اين مسأله به نگرانى و دغدغه‏اى بزرگ براى خود جوانان، پدرها و مادرها و ديگر افرادى كه به نوعى با تربيت جوانان و نوجوانان سر و كار دارند، تبديل شده است. </a:t>
            </a:r>
            <a:endParaRPr lang="en-US" sz="2800" dirty="0">
              <a:cs typeface="B Badr" pitchFamily="2" charset="-78"/>
            </a:endParaRPr>
          </a:p>
          <a:p>
            <a:pPr algn="justLow" rtl="1"/>
            <a:r>
              <a:rPr lang="fa-IR" sz="2800" dirty="0">
                <a:cs typeface="B Badr" pitchFamily="2" charset="-78"/>
              </a:rPr>
              <a:t>اين مسئله باعث شده كه افراد در عين نگران بودن، نااميد شده ويا حتى سعى كنند از فكر كردن به اين مسائل هم پرهيز نمايند و خود را به مسير جامعه بسپارند ...</a:t>
            </a:r>
          </a:p>
        </p:txBody>
      </p:sp>
      <p:sp>
        <p:nvSpPr>
          <p:cNvPr id="17" name="TextBox 16"/>
          <p:cNvSpPr txBox="1"/>
          <p:nvPr/>
        </p:nvSpPr>
        <p:spPr>
          <a:xfrm>
            <a:off x="2787556" y="133350"/>
            <a:ext cx="2013044" cy="523220"/>
          </a:xfrm>
          <a:prstGeom prst="rect">
            <a:avLst/>
          </a:prstGeom>
          <a:noFill/>
        </p:spPr>
        <p:txBody>
          <a:bodyPr wrap="square" rtlCol="0">
            <a:spAutoFit/>
          </a:bodyPr>
          <a:lstStyle/>
          <a:p>
            <a:pPr algn="ctr" rtl="1"/>
            <a:r>
              <a:rPr lang="fa-IR" sz="2800" b="1" dirty="0">
                <a:ln>
                  <a:solidFill>
                    <a:schemeClr val="tx1"/>
                  </a:solidFill>
                </a:ln>
                <a:solidFill>
                  <a:srgbClr val="FF0000"/>
                </a:solidFill>
                <a:cs typeface="B Titr" pitchFamily="2" charset="-78"/>
              </a:rPr>
              <a:t>مقدمه بحث ...</a:t>
            </a:r>
            <a:r>
              <a:rPr lang="en-US" sz="2800" b="1" dirty="0">
                <a:ln>
                  <a:solidFill>
                    <a:schemeClr val="tx1"/>
                  </a:solidFill>
                </a:ln>
                <a:solidFill>
                  <a:srgbClr val="FF0000"/>
                </a:solidFill>
                <a:cs typeface="B Titr" pitchFamily="2" charset="-78"/>
              </a:rPr>
              <a:t> </a:t>
            </a:r>
          </a:p>
        </p:txBody>
      </p:sp>
      <p:pic>
        <p:nvPicPr>
          <p:cNvPr id="18" name="Picture 17" descr="166.gif">
            <a:hlinkClick r:id="rId4" action="ppaction://hlinksldjump"/>
          </p:cNvPr>
          <p:cNvPicPr>
            <a:picLocks noChangeAspect="1"/>
          </p:cNvPicPr>
          <p:nvPr/>
        </p:nvPicPr>
        <p:blipFill>
          <a:blip r:embed="rId5" cstate="print"/>
          <a:srcRect b="83334"/>
          <a:stretch>
            <a:fillRect/>
          </a:stretch>
        </p:blipFill>
        <p:spPr>
          <a:xfrm>
            <a:off x="7178544" y="88050"/>
            <a:ext cx="1813056" cy="687221"/>
          </a:xfrm>
          <a:prstGeom prst="rect">
            <a:avLst/>
          </a:prstGeom>
        </p:spPr>
      </p:pic>
      <p:sp>
        <p:nvSpPr>
          <p:cNvPr id="19" name="TextBox 18">
            <a:hlinkClick r:id="rId4" action="ppaction://hlinksldjump"/>
          </p:cNvPr>
          <p:cNvSpPr txBox="1"/>
          <p:nvPr/>
        </p:nvSpPr>
        <p:spPr>
          <a:xfrm>
            <a:off x="7378569" y="263220"/>
            <a:ext cx="1401346" cy="261610"/>
          </a:xfrm>
          <a:prstGeom prst="rect">
            <a:avLst/>
          </a:prstGeom>
          <a:noFill/>
        </p:spPr>
        <p:txBody>
          <a:bodyPr wrap="none" rtlCol="0">
            <a:spAutoFit/>
          </a:bodyPr>
          <a:lstStyle/>
          <a:p>
            <a:r>
              <a:rPr lang="fa-IR" sz="1100" dirty="0">
                <a:solidFill>
                  <a:prstClr val="black"/>
                </a:solidFill>
                <a:cs typeface="B Titr" pitchFamily="2" charset="-78"/>
              </a:rPr>
              <a:t>فهرست مطالب بخش اول</a:t>
            </a:r>
            <a:endParaRPr lang="en-US" sz="1100" dirty="0">
              <a:solidFill>
                <a:prstClr val="black"/>
              </a:solidFill>
              <a:cs typeface="B Titr" pitchFamily="2" charset="-78"/>
            </a:endParaRPr>
          </a:p>
        </p:txBody>
      </p:sp>
    </p:spTree>
    <p:extLst>
      <p:ext uri="{BB962C8B-B14F-4D97-AF65-F5344CB8AC3E}">
        <p14:creationId xmlns:p14="http://schemas.microsoft.com/office/powerpoint/2010/main" val="10014923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t="48177" r="32369"/>
          <a:stretch/>
        </p:blipFill>
        <p:spPr>
          <a:xfrm>
            <a:off x="-29240" y="25973"/>
            <a:ext cx="1096039" cy="984724"/>
          </a:xfrm>
          <a:prstGeom prst="rect">
            <a:avLst/>
          </a:prstGeom>
        </p:spPr>
      </p:pic>
      <p:sp>
        <p:nvSpPr>
          <p:cNvPr id="14" name="backgound_panel"/>
          <p:cNvSpPr/>
          <p:nvPr/>
        </p:nvSpPr>
        <p:spPr>
          <a:xfrm>
            <a:off x="76200" y="800100"/>
            <a:ext cx="7086600" cy="3886200"/>
          </a:xfrm>
          <a:prstGeom prst="roundRect">
            <a:avLst/>
          </a:prstGeom>
          <a:solidFill>
            <a:schemeClr val="bg1">
              <a:lumMod val="65000"/>
            </a:schemeClr>
          </a:solidFill>
          <a:ln>
            <a:solidFill>
              <a:schemeClr val="tx1">
                <a:lumMod val="95000"/>
                <a:lumOff val="5000"/>
              </a:schemeClr>
            </a:solidFill>
          </a:ln>
          <a:effectLst>
            <a:reflection blurRad="38100" stA="18000" endPos="55500" dist="50800" dir="5400000" sy="-100000" algn="bl" rotWithShape="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_panel"/>
          <p:cNvSpPr/>
          <p:nvPr/>
        </p:nvSpPr>
        <p:spPr>
          <a:xfrm>
            <a:off x="609600" y="1085851"/>
            <a:ext cx="8382000" cy="3943350"/>
          </a:xfrm>
          <a:prstGeom prst="roundRect">
            <a:avLst/>
          </a:prstGeom>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a:ln>
                <a:solidFill>
                  <a:sysClr val="windowText" lastClr="000000"/>
                </a:solidFill>
              </a:ln>
              <a:solidFill>
                <a:prstClr val="white"/>
              </a:solidFill>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943600" y="-62959"/>
            <a:ext cx="1981200" cy="1930313"/>
          </a:xfrm>
          <a:prstGeom prst="rect">
            <a:avLst/>
          </a:prstGeom>
        </p:spPr>
      </p:pic>
      <p:sp>
        <p:nvSpPr>
          <p:cNvPr id="2" name="Rectangle 1"/>
          <p:cNvSpPr/>
          <p:nvPr/>
        </p:nvSpPr>
        <p:spPr>
          <a:xfrm>
            <a:off x="685801" y="1504950"/>
            <a:ext cx="8153400" cy="1708160"/>
          </a:xfrm>
          <a:prstGeom prst="rect">
            <a:avLst/>
          </a:prstGeom>
        </p:spPr>
        <p:txBody>
          <a:bodyPr wrap="square">
            <a:spAutoFit/>
          </a:bodyPr>
          <a:lstStyle/>
          <a:p>
            <a:pPr marL="342900" indent="-342900" algn="justLow" rtl="1">
              <a:buFont typeface="Wingdings" pitchFamily="2" charset="2"/>
              <a:buChar char="ü"/>
            </a:pPr>
            <a:r>
              <a:rPr lang="fa-IR" sz="2100" dirty="0">
                <a:cs typeface="B Badr" pitchFamily="2" charset="-78"/>
              </a:rPr>
              <a:t>عزیزان توجه داشته باشند که این مطالب پس از سالها زحمت، مطالعه و کار میدانی توسط افراد با تجربه و صاحب نظر با توجه به نیازهای جامعه تهیه وسعی شده است مطالب بصورت مختصر و مفید آورده شود لذا خودتان با توضیحات کامل مطلب را برای مخاطب تفهیم نمایید.</a:t>
            </a:r>
          </a:p>
          <a:p>
            <a:pPr marL="342900" indent="-342900" algn="justLow" rtl="1">
              <a:buFont typeface="Wingdings" pitchFamily="2" charset="2"/>
              <a:buChar char="ü"/>
            </a:pPr>
            <a:r>
              <a:rPr lang="fa-IR" sz="2100" dirty="0">
                <a:cs typeface="B Badr" pitchFamily="2" charset="-78"/>
              </a:rPr>
              <a:t>اسلاید ها به صورت قابل ویرایش ارائه شده است تا بتوانید مطالب را طبق سلیقه شخصی و تجربیات خود و نوع مخاطب کم و زیاد نمایید.</a:t>
            </a:r>
          </a:p>
        </p:txBody>
      </p:sp>
      <p:sp>
        <p:nvSpPr>
          <p:cNvPr id="17" name="TextBox 16"/>
          <p:cNvSpPr txBox="1"/>
          <p:nvPr/>
        </p:nvSpPr>
        <p:spPr>
          <a:xfrm>
            <a:off x="1676400" y="133350"/>
            <a:ext cx="4222844" cy="523220"/>
          </a:xfrm>
          <a:prstGeom prst="rect">
            <a:avLst/>
          </a:prstGeom>
          <a:noFill/>
        </p:spPr>
        <p:txBody>
          <a:bodyPr wrap="square" rtlCol="0">
            <a:spAutoFit/>
          </a:bodyPr>
          <a:lstStyle/>
          <a:p>
            <a:pPr algn="ctr" rtl="1"/>
            <a:r>
              <a:rPr lang="fa-IR" sz="2800" b="1" dirty="0">
                <a:ln>
                  <a:solidFill>
                    <a:schemeClr val="tx1"/>
                  </a:solidFill>
                </a:ln>
                <a:solidFill>
                  <a:srgbClr val="FF0000"/>
                </a:solidFill>
                <a:cs typeface="B Titr" pitchFamily="2" charset="-78"/>
              </a:rPr>
              <a:t>توضیحاتی درباره اسلایدها ...</a:t>
            </a:r>
            <a:endParaRPr lang="en-US" sz="2800" b="1" dirty="0">
              <a:ln>
                <a:solidFill>
                  <a:schemeClr val="tx1"/>
                </a:solidFill>
              </a:ln>
              <a:solidFill>
                <a:srgbClr val="FF0000"/>
              </a:solidFill>
              <a:cs typeface="B Titr" pitchFamily="2" charset="-78"/>
            </a:endParaRPr>
          </a:p>
        </p:txBody>
      </p:sp>
      <p:pic>
        <p:nvPicPr>
          <p:cNvPr id="8" name="Picture 7" descr="166.gif">
            <a:hlinkClick r:id="rId4" action="ppaction://hlinksldjump"/>
          </p:cNvPr>
          <p:cNvPicPr>
            <a:picLocks noChangeAspect="1"/>
          </p:cNvPicPr>
          <p:nvPr/>
        </p:nvPicPr>
        <p:blipFill>
          <a:blip r:embed="rId5" cstate="print"/>
          <a:srcRect b="83334"/>
          <a:stretch>
            <a:fillRect/>
          </a:stretch>
        </p:blipFill>
        <p:spPr>
          <a:xfrm>
            <a:off x="7178544" y="88050"/>
            <a:ext cx="1813056" cy="687221"/>
          </a:xfrm>
          <a:prstGeom prst="rect">
            <a:avLst/>
          </a:prstGeom>
        </p:spPr>
      </p:pic>
      <p:sp>
        <p:nvSpPr>
          <p:cNvPr id="9" name="TextBox 8">
            <a:hlinkClick r:id="rId4" action="ppaction://hlinksldjump"/>
          </p:cNvPr>
          <p:cNvSpPr txBox="1"/>
          <p:nvPr/>
        </p:nvSpPr>
        <p:spPr>
          <a:xfrm>
            <a:off x="7378569" y="263220"/>
            <a:ext cx="1401346" cy="261610"/>
          </a:xfrm>
          <a:prstGeom prst="rect">
            <a:avLst/>
          </a:prstGeom>
          <a:noFill/>
        </p:spPr>
        <p:txBody>
          <a:bodyPr wrap="none" rtlCol="0">
            <a:spAutoFit/>
          </a:bodyPr>
          <a:lstStyle/>
          <a:p>
            <a:r>
              <a:rPr lang="fa-IR" sz="1100" dirty="0">
                <a:solidFill>
                  <a:prstClr val="black"/>
                </a:solidFill>
                <a:cs typeface="B Titr" pitchFamily="2" charset="-78"/>
              </a:rPr>
              <a:t>فهرست مطالب بخش اول</a:t>
            </a:r>
            <a:endParaRPr lang="en-US" sz="1100" dirty="0">
              <a:solidFill>
                <a:prstClr val="black"/>
              </a:solidFill>
              <a:cs typeface="B Titr" pitchFamily="2" charset="-78"/>
            </a:endParaRPr>
          </a:p>
        </p:txBody>
      </p:sp>
    </p:spTree>
    <p:extLst>
      <p:ext uri="{BB962C8B-B14F-4D97-AF65-F5344CB8AC3E}">
        <p14:creationId xmlns:p14="http://schemas.microsoft.com/office/powerpoint/2010/main" val="38311276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7A4BED8-2B12-43C8-AF80-3BDA01A23448}"/>
              </a:ext>
            </a:extLst>
          </p:cNvPr>
          <p:cNvSpPr>
            <a:spLocks noGrp="1"/>
          </p:cNvSpPr>
          <p:nvPr>
            <p:ph idx="1"/>
          </p:nvPr>
        </p:nvSpPr>
        <p:spPr>
          <a:xfrm>
            <a:off x="457200" y="411510"/>
            <a:ext cx="8507288" cy="4183113"/>
          </a:xfrm>
        </p:spPr>
        <p:txBody>
          <a:bodyPr>
            <a:normAutofit/>
          </a:bodyPr>
          <a:lstStyle/>
          <a:p>
            <a:pPr marL="0" indent="0" algn="ctr" rtl="1">
              <a:buNone/>
            </a:pPr>
            <a:r>
              <a:rPr lang="fa-IR" sz="6000" dirty="0">
                <a:solidFill>
                  <a:srgbClr val="00B050"/>
                </a:solidFill>
                <a:cs typeface="B Titr" panose="00000700000000000000" pitchFamily="2" charset="-78"/>
              </a:rPr>
              <a:t>با تشکر از صبر و حوصله شما </a:t>
            </a:r>
          </a:p>
          <a:p>
            <a:pPr marL="0" indent="0" algn="ctr" rtl="1">
              <a:buNone/>
            </a:pPr>
            <a:r>
              <a:rPr lang="fa-IR" sz="6000" dirty="0">
                <a:solidFill>
                  <a:srgbClr val="00B050"/>
                </a:solidFill>
                <a:cs typeface="B Titr" panose="00000700000000000000" pitchFamily="2" charset="-78"/>
              </a:rPr>
              <a:t>محمد الهی </a:t>
            </a:r>
          </a:p>
          <a:p>
            <a:pPr marL="0" indent="0" algn="ctr" rtl="1">
              <a:buNone/>
            </a:pPr>
            <a:r>
              <a:rPr lang="fa-IR" sz="6000" dirty="0">
                <a:solidFill>
                  <a:srgbClr val="00B050"/>
                </a:solidFill>
                <a:cs typeface="B Titr" panose="00000700000000000000" pitchFamily="2" charset="-78"/>
              </a:rPr>
              <a:t>مدرس حوزه و دانشگاه </a:t>
            </a:r>
          </a:p>
        </p:txBody>
      </p:sp>
    </p:spTree>
    <p:extLst>
      <p:ext uri="{BB962C8B-B14F-4D97-AF65-F5344CB8AC3E}">
        <p14:creationId xmlns:p14="http://schemas.microsoft.com/office/powerpoint/2010/main" val="42447077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t="48177" r="32369"/>
          <a:stretch/>
        </p:blipFill>
        <p:spPr>
          <a:xfrm>
            <a:off x="-29240" y="25973"/>
            <a:ext cx="1096039" cy="984724"/>
          </a:xfrm>
          <a:prstGeom prst="rect">
            <a:avLst/>
          </a:prstGeom>
        </p:spPr>
      </p:pic>
      <p:sp>
        <p:nvSpPr>
          <p:cNvPr id="14" name="backgound_panel"/>
          <p:cNvSpPr/>
          <p:nvPr/>
        </p:nvSpPr>
        <p:spPr>
          <a:xfrm>
            <a:off x="76200" y="800100"/>
            <a:ext cx="7086600" cy="3886200"/>
          </a:xfrm>
          <a:prstGeom prst="roundRect">
            <a:avLst/>
          </a:prstGeom>
          <a:solidFill>
            <a:schemeClr val="bg1">
              <a:lumMod val="65000"/>
            </a:schemeClr>
          </a:solidFill>
          <a:ln>
            <a:solidFill>
              <a:schemeClr val="tx1">
                <a:lumMod val="95000"/>
                <a:lumOff val="5000"/>
              </a:schemeClr>
            </a:solidFill>
          </a:ln>
          <a:effectLst>
            <a:reflection blurRad="38100" stA="18000" endPos="55500" dist="50800" dir="5400000" sy="-100000" algn="bl" rotWithShape="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_panel"/>
          <p:cNvSpPr/>
          <p:nvPr/>
        </p:nvSpPr>
        <p:spPr>
          <a:xfrm>
            <a:off x="609600" y="1085851"/>
            <a:ext cx="8382000" cy="3943350"/>
          </a:xfrm>
          <a:prstGeom prst="roundRect">
            <a:avLst/>
          </a:prstGeom>
          <a:solidFill>
            <a:schemeClr val="accent5">
              <a:lumMod val="50000"/>
            </a:schemeClr>
          </a:solidFill>
          <a:ln>
            <a:solidFill>
              <a:schemeClr val="tx1">
                <a:lumMod val="95000"/>
                <a:lumOff val="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638800" y="5137"/>
            <a:ext cx="2218691" cy="2161704"/>
          </a:xfrm>
          <a:prstGeom prst="rect">
            <a:avLst/>
          </a:prstGeom>
        </p:spPr>
      </p:pic>
      <p:sp>
        <p:nvSpPr>
          <p:cNvPr id="28" name="Content Placeholder 4"/>
          <p:cNvSpPr>
            <a:spLocks noGrp="1"/>
          </p:cNvSpPr>
          <p:nvPr>
            <p:ph idx="1"/>
          </p:nvPr>
        </p:nvSpPr>
        <p:spPr>
          <a:xfrm>
            <a:off x="1905000" y="1691878"/>
            <a:ext cx="6858000" cy="3851672"/>
          </a:xfrm>
        </p:spPr>
        <p:txBody>
          <a:bodyPr>
            <a:normAutofit/>
          </a:bodyPr>
          <a:lstStyle/>
          <a:p>
            <a:pPr algn="justLow" rtl="1"/>
            <a:endParaRPr lang="fa-IR" sz="2400" dirty="0">
              <a:cs typeface="B Badr" pitchFamily="2" charset="-78"/>
            </a:endParaRPr>
          </a:p>
          <a:p>
            <a:pPr marL="0" indent="0" algn="justLow" rtl="1">
              <a:buNone/>
            </a:pPr>
            <a:r>
              <a:rPr lang="fa-IR" sz="2400" dirty="0">
                <a:cs typeface="B Badr" pitchFamily="2" charset="-78"/>
              </a:rPr>
              <a:t>دختر و پسر با نيازها و تصورات كاملا متفاوتى به دوستى روى</a:t>
            </a:r>
            <a:br>
              <a:rPr lang="fa-IR" sz="2400" dirty="0">
                <a:cs typeface="B Badr" pitchFamily="2" charset="-78"/>
              </a:rPr>
            </a:br>
            <a:r>
              <a:rPr lang="fa-IR" sz="2400" dirty="0">
                <a:cs typeface="B Badr" pitchFamily="2" charset="-78"/>
              </a:rPr>
              <a:t>مى‏آورند. آنها با اهدافى بيگانه از هم قدم در مسير مى‏گذراند كه</a:t>
            </a:r>
            <a:br>
              <a:rPr lang="fa-IR" sz="2400" dirty="0">
                <a:cs typeface="B Badr" pitchFamily="2" charset="-78"/>
              </a:rPr>
            </a:br>
            <a:r>
              <a:rPr lang="fa-IR" sz="2400" dirty="0">
                <a:cs typeface="B Badr" pitchFamily="2" charset="-78"/>
              </a:rPr>
              <a:t>به هدفشان برسند اما رسيدن به هدفِ هر كدام، مسيرى جداگانه</a:t>
            </a:r>
            <a:br>
              <a:rPr lang="fa-IR" sz="2400" dirty="0">
                <a:cs typeface="B Badr" pitchFamily="2" charset="-78"/>
              </a:rPr>
            </a:br>
            <a:r>
              <a:rPr lang="fa-IR" sz="2400" dirty="0">
                <a:cs typeface="B Badr" pitchFamily="2" charset="-78"/>
              </a:rPr>
              <a:t>را مى‏طلبد.</a:t>
            </a:r>
            <a:endParaRPr lang="en-US" sz="2400" dirty="0">
              <a:cs typeface="B Badr" pitchFamily="2" charset="-78"/>
            </a:endParaRPr>
          </a:p>
          <a:p>
            <a:pPr marL="0" indent="0" algn="justLow" rtl="1">
              <a:buNone/>
            </a:pPr>
            <a:r>
              <a:rPr lang="fa-IR" sz="2400" dirty="0">
                <a:cs typeface="B Badr" pitchFamily="2" charset="-78"/>
              </a:rPr>
              <a:t>آنها پس از مدتى متوجه اين مساله خواهند شد…</a:t>
            </a:r>
            <a:endParaRPr lang="en-US" sz="2400" dirty="0">
              <a:cs typeface="B Badr" pitchFamily="2" charset="-78"/>
            </a:endParaRPr>
          </a:p>
        </p:txBody>
      </p:sp>
      <p:sp>
        <p:nvSpPr>
          <p:cNvPr id="30" name="Title 3"/>
          <p:cNvSpPr>
            <a:spLocks noGrp="1"/>
          </p:cNvSpPr>
          <p:nvPr>
            <p:ph type="title"/>
          </p:nvPr>
        </p:nvSpPr>
        <p:spPr>
          <a:xfrm>
            <a:off x="19050" y="160138"/>
            <a:ext cx="6153150" cy="536972"/>
          </a:xfrm>
        </p:spPr>
        <p:txBody>
          <a:bodyPr>
            <a:noAutofit/>
          </a:bodyPr>
          <a:lstStyle/>
          <a:p>
            <a:pPr algn="r" rtl="1"/>
            <a:r>
              <a:rPr lang="fa-IR" sz="36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cs typeface="B Titr" pitchFamily="2" charset="-78"/>
              </a:rPr>
              <a:t>مسیری جداگانه درآغاز دوستى</a:t>
            </a:r>
            <a:endParaRPr lang="en-US" sz="36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cs typeface="B Titr" pitchFamily="2" charset="-78"/>
            </a:endParaRPr>
          </a:p>
        </p:txBody>
      </p:sp>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12" y="3333750"/>
            <a:ext cx="3053423" cy="1856208"/>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36622" y="4476750"/>
            <a:ext cx="858347" cy="682386"/>
          </a:xfrm>
          <a:prstGeom prst="rect">
            <a:avLst/>
          </a:prstGeom>
        </p:spPr>
      </p:pic>
      <p:sp>
        <p:nvSpPr>
          <p:cNvPr id="13" name="TextBox 12"/>
          <p:cNvSpPr txBox="1"/>
          <p:nvPr/>
        </p:nvSpPr>
        <p:spPr>
          <a:xfrm>
            <a:off x="8458200" y="4564618"/>
            <a:ext cx="609600" cy="369332"/>
          </a:xfrm>
          <a:prstGeom prst="rect">
            <a:avLst/>
          </a:prstGeom>
          <a:noFill/>
        </p:spPr>
        <p:txBody>
          <a:bodyPr wrap="square" rtlCol="0">
            <a:spAutoFit/>
          </a:bodyPr>
          <a:lstStyle/>
          <a:p>
            <a:fld id="{D81BCC4D-E9F3-467D-9842-464F8BE9B665}" type="slidenum">
              <a:rPr lang="fa-IR" smtClean="0">
                <a:cs typeface="B Titr" pitchFamily="2" charset="-78"/>
              </a:rPr>
              <a:pPr/>
              <a:t>13</a:t>
            </a:fld>
            <a:endParaRPr lang="en-US" dirty="0">
              <a:cs typeface="B Titr" pitchFamily="2" charset="-78"/>
            </a:endParaRPr>
          </a:p>
        </p:txBody>
      </p:sp>
      <p:pic>
        <p:nvPicPr>
          <p:cNvPr id="17" name="Picture 16" descr="166.gif">
            <a:hlinkClick r:id="rId6" action="ppaction://hlinksldjump"/>
          </p:cNvPr>
          <p:cNvPicPr>
            <a:picLocks noChangeAspect="1"/>
          </p:cNvPicPr>
          <p:nvPr/>
        </p:nvPicPr>
        <p:blipFill>
          <a:blip r:embed="rId7" cstate="print"/>
          <a:srcRect b="83334"/>
          <a:stretch>
            <a:fillRect/>
          </a:stretch>
        </p:blipFill>
        <p:spPr>
          <a:xfrm>
            <a:off x="7273794" y="112879"/>
            <a:ext cx="1813056" cy="687221"/>
          </a:xfrm>
          <a:prstGeom prst="rect">
            <a:avLst/>
          </a:prstGeom>
        </p:spPr>
      </p:pic>
      <p:sp>
        <p:nvSpPr>
          <p:cNvPr id="18" name="TextBox 17">
            <a:hlinkClick r:id="rId6" action="ppaction://hlinksldjump"/>
          </p:cNvPr>
          <p:cNvSpPr txBox="1"/>
          <p:nvPr/>
        </p:nvSpPr>
        <p:spPr>
          <a:xfrm>
            <a:off x="7810500" y="247650"/>
            <a:ext cx="752129" cy="338554"/>
          </a:xfrm>
          <a:prstGeom prst="rect">
            <a:avLst/>
          </a:prstGeom>
          <a:noFill/>
        </p:spPr>
        <p:txBody>
          <a:bodyPr wrap="none" rtlCol="0">
            <a:spAutoFit/>
          </a:bodyPr>
          <a:lstStyle/>
          <a:p>
            <a:r>
              <a:rPr lang="fa-IR" sz="1600" dirty="0">
                <a:solidFill>
                  <a:prstClr val="black"/>
                </a:solidFill>
                <a:cs typeface="B Titr" pitchFamily="2" charset="-78"/>
              </a:rPr>
              <a:t>بازگشت</a:t>
            </a:r>
            <a:endParaRPr lang="en-US" sz="1600" dirty="0">
              <a:solidFill>
                <a:prstClr val="black"/>
              </a:solidFill>
              <a:cs typeface="B Titr" pitchFamily="2" charset="-78"/>
            </a:endParaRPr>
          </a:p>
        </p:txBody>
      </p:sp>
    </p:spTree>
    <p:extLst>
      <p:ext uri="{BB962C8B-B14F-4D97-AF65-F5344CB8AC3E}">
        <p14:creationId xmlns:p14="http://schemas.microsoft.com/office/powerpoint/2010/main" val="11472263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t="48177" r="32369"/>
          <a:stretch/>
        </p:blipFill>
        <p:spPr>
          <a:xfrm>
            <a:off x="-29240" y="25973"/>
            <a:ext cx="1096039" cy="984724"/>
          </a:xfrm>
          <a:prstGeom prst="rect">
            <a:avLst/>
          </a:prstGeom>
        </p:spPr>
      </p:pic>
      <p:sp>
        <p:nvSpPr>
          <p:cNvPr id="14" name="backgound_panel"/>
          <p:cNvSpPr/>
          <p:nvPr/>
        </p:nvSpPr>
        <p:spPr>
          <a:xfrm>
            <a:off x="76200" y="800100"/>
            <a:ext cx="7086600" cy="3886200"/>
          </a:xfrm>
          <a:prstGeom prst="roundRect">
            <a:avLst/>
          </a:prstGeom>
          <a:solidFill>
            <a:schemeClr val="bg1">
              <a:lumMod val="65000"/>
            </a:schemeClr>
          </a:solidFill>
          <a:ln>
            <a:solidFill>
              <a:schemeClr val="tx1">
                <a:lumMod val="95000"/>
                <a:lumOff val="5000"/>
              </a:schemeClr>
            </a:solidFill>
          </a:ln>
          <a:effectLst>
            <a:reflection blurRad="38100" stA="18000" endPos="55500" dist="50800" dir="5400000" sy="-100000" algn="bl" rotWithShape="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_panel"/>
          <p:cNvSpPr/>
          <p:nvPr/>
        </p:nvSpPr>
        <p:spPr>
          <a:xfrm>
            <a:off x="609600" y="1085851"/>
            <a:ext cx="8382000" cy="3943350"/>
          </a:xfrm>
          <a:prstGeom prst="roundRect">
            <a:avLst/>
          </a:prstGeom>
          <a:solidFill>
            <a:schemeClr val="accent3">
              <a:lumMod val="75000"/>
            </a:schemeClr>
          </a:solidFill>
          <a:ln>
            <a:solidFill>
              <a:schemeClr val="tx1">
                <a:lumMod val="95000"/>
                <a:lumOff val="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638800" y="5137"/>
            <a:ext cx="2218691" cy="2161704"/>
          </a:xfrm>
          <a:prstGeom prst="rect">
            <a:avLst/>
          </a:prstGeom>
        </p:spPr>
      </p:pic>
      <p:sp>
        <p:nvSpPr>
          <p:cNvPr id="5" name="Rectangle 4"/>
          <p:cNvSpPr/>
          <p:nvPr/>
        </p:nvSpPr>
        <p:spPr>
          <a:xfrm>
            <a:off x="1219200" y="1470726"/>
            <a:ext cx="7010400" cy="2985433"/>
          </a:xfrm>
          <a:prstGeom prst="rect">
            <a:avLst/>
          </a:prstGeom>
        </p:spPr>
        <p:txBody>
          <a:bodyPr wrap="square">
            <a:spAutoFit/>
          </a:bodyPr>
          <a:lstStyle/>
          <a:p>
            <a:pPr algn="ctr" rtl="1"/>
            <a:r>
              <a:rPr lang="fa-IR" sz="2000" b="1" dirty="0">
                <a:ln>
                  <a:solidFill>
                    <a:sysClr val="windowText" lastClr="000000"/>
                  </a:solidFill>
                </a:ln>
                <a:solidFill>
                  <a:srgbClr val="FF0000"/>
                </a:solidFill>
                <a:cs typeface="B Titr" pitchFamily="2" charset="-78"/>
              </a:rPr>
              <a:t>عامل تحريك در دختران</a:t>
            </a:r>
          </a:p>
          <a:p>
            <a:pPr algn="ctr" rtl="1"/>
            <a:endParaRPr lang="en-US" sz="1200" dirty="0">
              <a:ln>
                <a:solidFill>
                  <a:sysClr val="windowText" lastClr="000000"/>
                </a:solidFill>
              </a:ln>
              <a:solidFill>
                <a:srgbClr val="FF0000"/>
              </a:solidFill>
              <a:cs typeface="B Titr" pitchFamily="2" charset="-78"/>
            </a:endParaRPr>
          </a:p>
          <a:p>
            <a:pPr algn="ctr" rtl="1"/>
            <a:r>
              <a:rPr lang="fa-IR" sz="2800" dirty="0">
                <a:ln>
                  <a:solidFill>
                    <a:sysClr val="windowText" lastClr="000000"/>
                  </a:solidFill>
                </a:ln>
                <a:solidFill>
                  <a:srgbClr val="00B050"/>
                </a:solidFill>
                <a:cs typeface="B Davat" pitchFamily="2" charset="-78"/>
              </a:rPr>
              <a:t>اغلب دختران به محرك‏هاى شنيدارى و عاطفى حساس هستند.</a:t>
            </a:r>
            <a:endParaRPr lang="en-US" sz="2800" dirty="0">
              <a:ln>
                <a:solidFill>
                  <a:sysClr val="windowText" lastClr="000000"/>
                </a:solidFill>
              </a:ln>
              <a:solidFill>
                <a:srgbClr val="00B050"/>
              </a:solidFill>
              <a:cs typeface="B Davat" pitchFamily="2" charset="-78"/>
            </a:endParaRPr>
          </a:p>
          <a:p>
            <a:pPr algn="ctr" rtl="1"/>
            <a:endParaRPr lang="fa-IR" sz="3200" dirty="0">
              <a:cs typeface="B Davat" pitchFamily="2" charset="-78"/>
            </a:endParaRPr>
          </a:p>
          <a:p>
            <a:pPr algn="justLow" rtl="1"/>
            <a:r>
              <a:rPr lang="fa-IR" sz="2400" dirty="0">
                <a:cs typeface="B Badr" pitchFamily="2" charset="-78"/>
              </a:rPr>
              <a:t>يعنى با يک جمله </a:t>
            </a:r>
            <a:r>
              <a:rPr lang="fa-IR" sz="2400" dirty="0">
                <a:ln>
                  <a:solidFill>
                    <a:sysClr val="windowText" lastClr="000000"/>
                  </a:solidFill>
                </a:ln>
                <a:solidFill>
                  <a:srgbClr val="00B050"/>
                </a:solidFill>
                <a:cs typeface="B Badr" pitchFamily="2" charset="-78"/>
              </a:rPr>
              <a:t>«خيلى دوستت دارم» </a:t>
            </a:r>
            <a:r>
              <a:rPr lang="fa-IR" sz="2400" dirty="0">
                <a:cs typeface="B Badr" pitchFamily="2" charset="-78"/>
              </a:rPr>
              <a:t>يا </a:t>
            </a:r>
            <a:r>
              <a:rPr lang="fa-IR" sz="2400" dirty="0">
                <a:ln>
                  <a:solidFill>
                    <a:sysClr val="windowText" lastClr="000000"/>
                  </a:solidFill>
                </a:ln>
                <a:solidFill>
                  <a:srgbClr val="00B050"/>
                </a:solidFill>
                <a:cs typeface="B Badr" pitchFamily="2" charset="-78"/>
              </a:rPr>
              <a:t>«تو چقدر زيبا هستى» </a:t>
            </a:r>
            <a:r>
              <a:rPr lang="fa-IR" sz="2400" dirty="0">
                <a:cs typeface="B Badr" pitchFamily="2" charset="-78"/>
              </a:rPr>
              <a:t>خيلى سريع تحريك شده و مدت‏ها ذهن آن‏ها را به خود درگير مى‏كند. آن‏ها به عالم خيال رفته و با همين يكى دو جمله ساعت‏ها، روزها و ماه‏ها خود را سرگرم مى‏كنند. </a:t>
            </a:r>
            <a:endParaRPr lang="en-US" sz="2400" dirty="0">
              <a:cs typeface="B Badr" pitchFamily="2" charset="-78"/>
            </a:endParaRP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36622" y="4476750"/>
            <a:ext cx="858347" cy="682386"/>
          </a:xfrm>
          <a:prstGeom prst="rect">
            <a:avLst/>
          </a:prstGeom>
        </p:spPr>
      </p:pic>
      <p:sp>
        <p:nvSpPr>
          <p:cNvPr id="13" name="TextBox 12"/>
          <p:cNvSpPr txBox="1"/>
          <p:nvPr/>
        </p:nvSpPr>
        <p:spPr>
          <a:xfrm>
            <a:off x="8458200" y="4564618"/>
            <a:ext cx="609600" cy="369332"/>
          </a:xfrm>
          <a:prstGeom prst="rect">
            <a:avLst/>
          </a:prstGeom>
          <a:noFill/>
        </p:spPr>
        <p:txBody>
          <a:bodyPr wrap="square" rtlCol="0">
            <a:spAutoFit/>
          </a:bodyPr>
          <a:lstStyle/>
          <a:p>
            <a:fld id="{D81BCC4D-E9F3-467D-9842-464F8BE9B665}" type="slidenum">
              <a:rPr lang="fa-IR" smtClean="0">
                <a:cs typeface="B Titr" pitchFamily="2" charset="-78"/>
              </a:rPr>
              <a:pPr/>
              <a:t>14</a:t>
            </a:fld>
            <a:endParaRPr lang="en-US" dirty="0">
              <a:cs typeface="B Titr" pitchFamily="2" charset="-78"/>
            </a:endParaRPr>
          </a:p>
        </p:txBody>
      </p:sp>
      <p:pic>
        <p:nvPicPr>
          <p:cNvPr id="17" name="Picture 16" descr="166.gif">
            <a:hlinkClick r:id="rId5" action="ppaction://hlinksldjump"/>
          </p:cNvPr>
          <p:cNvPicPr>
            <a:picLocks noChangeAspect="1"/>
          </p:cNvPicPr>
          <p:nvPr/>
        </p:nvPicPr>
        <p:blipFill>
          <a:blip r:embed="rId6" cstate="print"/>
          <a:srcRect b="83334"/>
          <a:stretch>
            <a:fillRect/>
          </a:stretch>
        </p:blipFill>
        <p:spPr>
          <a:xfrm>
            <a:off x="7273794" y="112879"/>
            <a:ext cx="1813056" cy="687221"/>
          </a:xfrm>
          <a:prstGeom prst="rect">
            <a:avLst/>
          </a:prstGeom>
        </p:spPr>
      </p:pic>
      <p:sp>
        <p:nvSpPr>
          <p:cNvPr id="18" name="TextBox 17">
            <a:hlinkClick r:id="rId5" action="ppaction://hlinksldjump"/>
          </p:cNvPr>
          <p:cNvSpPr txBox="1"/>
          <p:nvPr/>
        </p:nvSpPr>
        <p:spPr>
          <a:xfrm>
            <a:off x="7810500" y="247650"/>
            <a:ext cx="752129" cy="338554"/>
          </a:xfrm>
          <a:prstGeom prst="rect">
            <a:avLst/>
          </a:prstGeom>
          <a:noFill/>
        </p:spPr>
        <p:txBody>
          <a:bodyPr wrap="none" rtlCol="0">
            <a:spAutoFit/>
          </a:bodyPr>
          <a:lstStyle/>
          <a:p>
            <a:r>
              <a:rPr lang="fa-IR" sz="1600" dirty="0">
                <a:solidFill>
                  <a:prstClr val="black"/>
                </a:solidFill>
                <a:cs typeface="B Titr" pitchFamily="2" charset="-78"/>
              </a:rPr>
              <a:t>بازگشت</a:t>
            </a:r>
            <a:endParaRPr lang="en-US" sz="1600" dirty="0">
              <a:solidFill>
                <a:prstClr val="black"/>
              </a:solidFill>
              <a:cs typeface="B Titr" pitchFamily="2" charset="-78"/>
            </a:endParaRPr>
          </a:p>
        </p:txBody>
      </p:sp>
    </p:spTree>
    <p:extLst>
      <p:ext uri="{BB962C8B-B14F-4D97-AF65-F5344CB8AC3E}">
        <p14:creationId xmlns:p14="http://schemas.microsoft.com/office/powerpoint/2010/main" val="23296687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2" cstate="print">
            <a:extLst>
              <a:ext uri="{28A0092B-C50C-407E-A947-70E740481C1C}">
                <a14:useLocalDpi xmlns:a14="http://schemas.microsoft.com/office/drawing/2010/main" val="0"/>
              </a:ext>
            </a:extLst>
          </a:blip>
          <a:srcRect t="48177" r="32369"/>
          <a:stretch/>
        </p:blipFill>
        <p:spPr>
          <a:xfrm>
            <a:off x="-29240" y="25973"/>
            <a:ext cx="1096039" cy="984724"/>
          </a:xfrm>
          <a:prstGeom prst="rect">
            <a:avLst/>
          </a:prstGeom>
        </p:spPr>
      </p:pic>
      <p:sp>
        <p:nvSpPr>
          <p:cNvPr id="14" name="backgound_panel"/>
          <p:cNvSpPr/>
          <p:nvPr/>
        </p:nvSpPr>
        <p:spPr>
          <a:xfrm>
            <a:off x="76200" y="800100"/>
            <a:ext cx="7086600" cy="3886200"/>
          </a:xfrm>
          <a:prstGeom prst="roundRect">
            <a:avLst/>
          </a:prstGeom>
          <a:solidFill>
            <a:schemeClr val="bg1">
              <a:lumMod val="65000"/>
            </a:schemeClr>
          </a:solidFill>
          <a:ln>
            <a:solidFill>
              <a:schemeClr val="tx1">
                <a:lumMod val="95000"/>
                <a:lumOff val="5000"/>
              </a:schemeClr>
            </a:solidFill>
          </a:ln>
          <a:effectLst>
            <a:reflection blurRad="38100" stA="18000" endPos="55500" dist="50800" dir="5400000" sy="-100000" algn="bl" rotWithShape="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_panel"/>
          <p:cNvSpPr/>
          <p:nvPr/>
        </p:nvSpPr>
        <p:spPr>
          <a:xfrm>
            <a:off x="609600" y="1085851"/>
            <a:ext cx="8382000" cy="3943350"/>
          </a:xfrm>
          <a:prstGeom prst="roundRect">
            <a:avLst/>
          </a:prstGeom>
          <a:ln>
            <a:solidFill>
              <a:schemeClr val="tx1"/>
            </a:solid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a:solidFill>
                <a:prstClr val="white"/>
              </a:solidFill>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638800" y="5137"/>
            <a:ext cx="2218691" cy="2161704"/>
          </a:xfrm>
          <a:prstGeom prst="rect">
            <a:avLst/>
          </a:prstGeom>
        </p:spPr>
      </p:pic>
      <p:sp>
        <p:nvSpPr>
          <p:cNvPr id="11" name="Rectangle 10"/>
          <p:cNvSpPr/>
          <p:nvPr/>
        </p:nvSpPr>
        <p:spPr>
          <a:xfrm>
            <a:off x="990600" y="1746230"/>
            <a:ext cx="7543800" cy="3416320"/>
          </a:xfrm>
          <a:prstGeom prst="rect">
            <a:avLst/>
          </a:prstGeom>
        </p:spPr>
        <p:txBody>
          <a:bodyPr wrap="square">
            <a:spAutoFit/>
          </a:bodyPr>
          <a:lstStyle/>
          <a:p>
            <a:pPr algn="ctr" rtl="1"/>
            <a:r>
              <a:rPr lang="fa-IR" sz="3600" b="1" dirty="0">
                <a:ln>
                  <a:solidFill>
                    <a:sysClr val="windowText" lastClr="000000"/>
                  </a:solidFill>
                </a:ln>
                <a:solidFill>
                  <a:srgbClr val="FF0000"/>
                </a:solidFill>
                <a:cs typeface="B Titr" pitchFamily="2" charset="-78"/>
              </a:rPr>
              <a:t>عامل تحريك در پسران</a:t>
            </a:r>
            <a:endParaRPr lang="en-US" sz="3600" b="1" dirty="0">
              <a:ln>
                <a:solidFill>
                  <a:sysClr val="windowText" lastClr="000000"/>
                </a:solidFill>
              </a:ln>
              <a:solidFill>
                <a:srgbClr val="FF0000"/>
              </a:solidFill>
              <a:cs typeface="B Titr" pitchFamily="2" charset="-78"/>
            </a:endParaRPr>
          </a:p>
          <a:p>
            <a:pPr algn="ctr" rtl="1"/>
            <a:endParaRPr lang="fa-IR" sz="3200" b="1" dirty="0">
              <a:ln>
                <a:solidFill>
                  <a:sysClr val="windowText" lastClr="000000"/>
                </a:solidFill>
              </a:ln>
              <a:solidFill>
                <a:srgbClr val="FF0000"/>
              </a:solidFill>
              <a:cs typeface="B Titr" pitchFamily="2" charset="-78"/>
            </a:endParaRPr>
          </a:p>
          <a:p>
            <a:pPr algn="justLow" rtl="1"/>
            <a:r>
              <a:rPr lang="fa-IR" sz="3600" dirty="0">
                <a:cs typeface="B Badr" pitchFamily="2" charset="-78"/>
              </a:rPr>
              <a:t>برخلاف دختران كه با نگاه كردن كمتر تحريك مى‏شوند، پسران با </a:t>
            </a:r>
            <a:r>
              <a:rPr lang="fa-IR" sz="3600" dirty="0">
                <a:ln>
                  <a:solidFill>
                    <a:sysClr val="windowText" lastClr="000000"/>
                  </a:solidFill>
                </a:ln>
                <a:solidFill>
                  <a:srgbClr val="FF0000"/>
                </a:solidFill>
                <a:cs typeface="B Badr" pitchFamily="2" charset="-78"/>
              </a:rPr>
              <a:t>محرك‏هاى ديدارى </a:t>
            </a:r>
            <a:r>
              <a:rPr lang="fa-IR" sz="3600" dirty="0">
                <a:cs typeface="B Badr" pitchFamily="2" charset="-78"/>
              </a:rPr>
              <a:t>به شدت تحريك مى‏شوند.</a:t>
            </a:r>
            <a:endParaRPr lang="en-US" sz="3600" dirty="0">
              <a:cs typeface="B Badr" pitchFamily="2" charset="-78"/>
            </a:endParaRPr>
          </a:p>
          <a:p>
            <a:pPr algn="justLow" rtl="1"/>
            <a:endParaRPr lang="en-US" sz="4000" dirty="0">
              <a:cs typeface="B Badr" pitchFamily="2" charset="-78"/>
            </a:endParaRP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1764" y="971556"/>
            <a:ext cx="2039036" cy="2173813"/>
          </a:xfrm>
          <a:prstGeom prst="rect">
            <a:avLst/>
          </a:prstGeom>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53000" y="3833879"/>
            <a:ext cx="1246466" cy="1300095"/>
          </a:xfrm>
          <a:prstGeom prst="rect">
            <a:avLst/>
          </a:prstGeom>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36622" y="4476750"/>
            <a:ext cx="858347" cy="682386"/>
          </a:xfrm>
          <a:prstGeom prst="rect">
            <a:avLst/>
          </a:prstGeom>
        </p:spPr>
      </p:pic>
      <p:sp>
        <p:nvSpPr>
          <p:cNvPr id="18" name="TextBox 17"/>
          <p:cNvSpPr txBox="1"/>
          <p:nvPr/>
        </p:nvSpPr>
        <p:spPr>
          <a:xfrm>
            <a:off x="8458200" y="4564618"/>
            <a:ext cx="609600" cy="369332"/>
          </a:xfrm>
          <a:prstGeom prst="rect">
            <a:avLst/>
          </a:prstGeom>
          <a:noFill/>
        </p:spPr>
        <p:txBody>
          <a:bodyPr wrap="square" rtlCol="0">
            <a:spAutoFit/>
          </a:bodyPr>
          <a:lstStyle/>
          <a:p>
            <a:fld id="{D81BCC4D-E9F3-467D-9842-464F8BE9B665}" type="slidenum">
              <a:rPr lang="fa-IR" smtClean="0">
                <a:cs typeface="B Titr" pitchFamily="2" charset="-78"/>
              </a:rPr>
              <a:pPr/>
              <a:t>15</a:t>
            </a:fld>
            <a:endParaRPr lang="en-US" dirty="0">
              <a:cs typeface="B Titr" pitchFamily="2" charset="-78"/>
            </a:endParaRPr>
          </a:p>
        </p:txBody>
      </p:sp>
      <p:pic>
        <p:nvPicPr>
          <p:cNvPr id="20" name="Picture 19" descr="166.gif">
            <a:hlinkClick r:id="rId7" action="ppaction://hlinksldjump"/>
          </p:cNvPr>
          <p:cNvPicPr>
            <a:picLocks noChangeAspect="1"/>
          </p:cNvPicPr>
          <p:nvPr/>
        </p:nvPicPr>
        <p:blipFill>
          <a:blip r:embed="rId8" cstate="print"/>
          <a:srcRect b="83334"/>
          <a:stretch>
            <a:fillRect/>
          </a:stretch>
        </p:blipFill>
        <p:spPr>
          <a:xfrm>
            <a:off x="7273794" y="112879"/>
            <a:ext cx="1813056" cy="687221"/>
          </a:xfrm>
          <a:prstGeom prst="rect">
            <a:avLst/>
          </a:prstGeom>
        </p:spPr>
      </p:pic>
      <p:sp>
        <p:nvSpPr>
          <p:cNvPr id="21" name="TextBox 20">
            <a:hlinkClick r:id="rId7" action="ppaction://hlinksldjump"/>
          </p:cNvPr>
          <p:cNvSpPr txBox="1"/>
          <p:nvPr/>
        </p:nvSpPr>
        <p:spPr>
          <a:xfrm>
            <a:off x="7810500" y="247650"/>
            <a:ext cx="752129" cy="338554"/>
          </a:xfrm>
          <a:prstGeom prst="rect">
            <a:avLst/>
          </a:prstGeom>
          <a:noFill/>
        </p:spPr>
        <p:txBody>
          <a:bodyPr wrap="none" rtlCol="0">
            <a:spAutoFit/>
          </a:bodyPr>
          <a:lstStyle/>
          <a:p>
            <a:r>
              <a:rPr lang="fa-IR" sz="1600" dirty="0">
                <a:solidFill>
                  <a:prstClr val="black"/>
                </a:solidFill>
                <a:cs typeface="B Titr" pitchFamily="2" charset="-78"/>
              </a:rPr>
              <a:t>بازگشت</a:t>
            </a:r>
            <a:endParaRPr lang="en-US" sz="1600" dirty="0">
              <a:solidFill>
                <a:prstClr val="black"/>
              </a:solidFill>
              <a:cs typeface="B Titr" pitchFamily="2" charset="-78"/>
            </a:endParaRPr>
          </a:p>
        </p:txBody>
      </p:sp>
    </p:spTree>
    <p:extLst>
      <p:ext uri="{BB962C8B-B14F-4D97-AF65-F5344CB8AC3E}">
        <p14:creationId xmlns:p14="http://schemas.microsoft.com/office/powerpoint/2010/main" val="14585117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backgound_panel"/>
          <p:cNvSpPr/>
          <p:nvPr/>
        </p:nvSpPr>
        <p:spPr>
          <a:xfrm>
            <a:off x="76200" y="800100"/>
            <a:ext cx="7086600" cy="3886200"/>
          </a:xfrm>
          <a:prstGeom prst="roundRect">
            <a:avLst/>
          </a:prstGeom>
          <a:solidFill>
            <a:schemeClr val="bg1">
              <a:lumMod val="65000"/>
            </a:schemeClr>
          </a:solidFill>
          <a:ln>
            <a:solidFill>
              <a:schemeClr val="tx1">
                <a:lumMod val="95000"/>
                <a:lumOff val="5000"/>
              </a:schemeClr>
            </a:solidFill>
          </a:ln>
          <a:effectLst>
            <a:reflection blurRad="38100" stA="18000" endPos="55500" dist="50800" dir="5400000" sy="-100000" algn="bl" rotWithShape="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_panel"/>
          <p:cNvSpPr/>
          <p:nvPr/>
        </p:nvSpPr>
        <p:spPr>
          <a:xfrm>
            <a:off x="609600" y="1085851"/>
            <a:ext cx="8382000" cy="3943350"/>
          </a:xfrm>
          <a:prstGeom prst="roundRect">
            <a:avLst/>
          </a:prstGeom>
          <a:ln>
            <a:solidFill>
              <a:schemeClr val="tx1"/>
            </a:solid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a:ln>
                <a:solidFill>
                  <a:sysClr val="windowText" lastClr="000000"/>
                </a:solidFill>
              </a:ln>
              <a:solidFill>
                <a:prstClr val="white"/>
              </a:solidFill>
            </a:endParaRPr>
          </a:p>
        </p:txBody>
      </p:sp>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5638800" y="5137"/>
            <a:ext cx="2218691" cy="2161704"/>
          </a:xfrm>
          <a:prstGeom prst="rect">
            <a:avLst/>
          </a:prstGeom>
        </p:spPr>
      </p:pic>
      <p:sp>
        <p:nvSpPr>
          <p:cNvPr id="2" name="Rectangle 1"/>
          <p:cNvSpPr/>
          <p:nvPr/>
        </p:nvSpPr>
        <p:spPr>
          <a:xfrm>
            <a:off x="990600" y="1352550"/>
            <a:ext cx="7543800" cy="3416320"/>
          </a:xfrm>
          <a:prstGeom prst="rect">
            <a:avLst/>
          </a:prstGeom>
        </p:spPr>
        <p:txBody>
          <a:bodyPr wrap="square">
            <a:spAutoFit/>
          </a:bodyPr>
          <a:lstStyle/>
          <a:p>
            <a:pPr algn="ctr" rtl="1"/>
            <a:r>
              <a:rPr lang="fa-IR" sz="2400" b="1" dirty="0">
                <a:ln>
                  <a:solidFill>
                    <a:sysClr val="windowText" lastClr="000000"/>
                  </a:solidFill>
                </a:ln>
                <a:solidFill>
                  <a:srgbClr val="FF0000"/>
                </a:solidFill>
                <a:cs typeface="B Titr" pitchFamily="2" charset="-78"/>
              </a:rPr>
              <a:t>نکته مهم : </a:t>
            </a:r>
            <a:endParaRPr lang="en-US" sz="2400" b="1" dirty="0">
              <a:ln>
                <a:solidFill>
                  <a:sysClr val="windowText" lastClr="000000"/>
                </a:solidFill>
              </a:ln>
              <a:solidFill>
                <a:srgbClr val="FF0000"/>
              </a:solidFill>
              <a:cs typeface="B Titr" pitchFamily="2" charset="-78"/>
            </a:endParaRPr>
          </a:p>
          <a:p>
            <a:pPr algn="justLow" rtl="1"/>
            <a:endParaRPr lang="en-US" sz="2800" dirty="0">
              <a:cs typeface="B Badr" pitchFamily="2" charset="-78"/>
            </a:endParaRPr>
          </a:p>
          <a:p>
            <a:pPr marL="342900" indent="-342900" algn="justLow" rtl="1">
              <a:buClr>
                <a:srgbClr val="FF0000"/>
              </a:buClr>
              <a:buSzPct val="150000"/>
              <a:buFont typeface="Wingdings" pitchFamily="2" charset="2"/>
              <a:buChar char="Ø"/>
            </a:pPr>
            <a:r>
              <a:rPr lang="fa-IR" sz="2400" dirty="0">
                <a:cs typeface="B Badr" pitchFamily="2" charset="-78"/>
              </a:rPr>
              <a:t>شاید به همين خاطر است كه دختران سعى مى‏كنند با نوع پوشش و آرايش خود پسران را به خود جلب كنند و پسران هم با گفتن چند جمله عاطفى در پى جذب دختران هستند.</a:t>
            </a:r>
          </a:p>
          <a:p>
            <a:pPr algn="justLow" rtl="1">
              <a:buClr>
                <a:srgbClr val="FF0000"/>
              </a:buClr>
              <a:buSzPct val="150000"/>
            </a:pPr>
            <a:endParaRPr lang="fa-IR" sz="2400" dirty="0">
              <a:cs typeface="B Badr" pitchFamily="2" charset="-78"/>
            </a:endParaRPr>
          </a:p>
          <a:p>
            <a:pPr algn="justLow" rtl="1">
              <a:buClr>
                <a:srgbClr val="FF0000"/>
              </a:buClr>
              <a:buSzPct val="150000"/>
            </a:pPr>
            <a:endParaRPr lang="en-US" sz="2000" dirty="0">
              <a:cs typeface="B Badr" pitchFamily="2" charset="-78"/>
            </a:endParaRPr>
          </a:p>
          <a:p>
            <a:pPr marL="342900" indent="-342900" algn="justLow" rtl="1">
              <a:buClr>
                <a:srgbClr val="FF0000"/>
              </a:buClr>
              <a:buSzPct val="150000"/>
              <a:buFont typeface="Wingdings" pitchFamily="2" charset="2"/>
              <a:buChar char="Ø"/>
            </a:pPr>
            <a:r>
              <a:rPr lang="fa-IR" sz="2400" dirty="0">
                <a:cs typeface="B Badr" pitchFamily="2" charset="-78"/>
              </a:rPr>
              <a:t>شايد به همين خاطر است كه زن بايد پوشش داشته باشد و در صحبت كردن با افراد نامحرم، داراى محدوديت‏هايى است. </a:t>
            </a:r>
            <a:endParaRPr lang="en-US" sz="2400" dirty="0">
              <a:cs typeface="B Badr" pitchFamily="2" charset="-78"/>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36622" y="4476750"/>
            <a:ext cx="858347" cy="682386"/>
          </a:xfrm>
          <a:prstGeom prst="rect">
            <a:avLst/>
          </a:prstGeom>
        </p:spPr>
      </p:pic>
      <p:sp>
        <p:nvSpPr>
          <p:cNvPr id="13" name="TextBox 12"/>
          <p:cNvSpPr txBox="1"/>
          <p:nvPr/>
        </p:nvSpPr>
        <p:spPr>
          <a:xfrm>
            <a:off x="8458200" y="4564618"/>
            <a:ext cx="609600" cy="369332"/>
          </a:xfrm>
          <a:prstGeom prst="rect">
            <a:avLst/>
          </a:prstGeom>
          <a:noFill/>
        </p:spPr>
        <p:txBody>
          <a:bodyPr wrap="square" rtlCol="0">
            <a:spAutoFit/>
          </a:bodyPr>
          <a:lstStyle/>
          <a:p>
            <a:fld id="{D81BCC4D-E9F3-467D-9842-464F8BE9B665}" type="slidenum">
              <a:rPr lang="fa-IR" smtClean="0">
                <a:cs typeface="B Titr" pitchFamily="2" charset="-78"/>
              </a:rPr>
              <a:pPr/>
              <a:t>16</a:t>
            </a:fld>
            <a:endParaRPr lang="en-US" dirty="0">
              <a:cs typeface="B Titr" pitchFamily="2" charset="-78"/>
            </a:endParaRPr>
          </a:p>
        </p:txBody>
      </p:sp>
      <p:pic>
        <p:nvPicPr>
          <p:cNvPr id="17" name="Picture 16" descr="166.gif">
            <a:hlinkClick r:id="rId4" action="ppaction://hlinksldjump"/>
          </p:cNvPr>
          <p:cNvPicPr>
            <a:picLocks noChangeAspect="1"/>
          </p:cNvPicPr>
          <p:nvPr/>
        </p:nvPicPr>
        <p:blipFill>
          <a:blip r:embed="rId5" cstate="print"/>
          <a:srcRect b="83334"/>
          <a:stretch>
            <a:fillRect/>
          </a:stretch>
        </p:blipFill>
        <p:spPr>
          <a:xfrm>
            <a:off x="7273794" y="112879"/>
            <a:ext cx="1813056" cy="687221"/>
          </a:xfrm>
          <a:prstGeom prst="rect">
            <a:avLst/>
          </a:prstGeom>
        </p:spPr>
      </p:pic>
      <p:sp>
        <p:nvSpPr>
          <p:cNvPr id="18" name="TextBox 17">
            <a:hlinkClick r:id="rId4" action="ppaction://hlinksldjump"/>
          </p:cNvPr>
          <p:cNvSpPr txBox="1"/>
          <p:nvPr/>
        </p:nvSpPr>
        <p:spPr>
          <a:xfrm>
            <a:off x="7810500" y="247650"/>
            <a:ext cx="752129" cy="338554"/>
          </a:xfrm>
          <a:prstGeom prst="rect">
            <a:avLst/>
          </a:prstGeom>
          <a:noFill/>
        </p:spPr>
        <p:txBody>
          <a:bodyPr wrap="none" rtlCol="0">
            <a:spAutoFit/>
          </a:bodyPr>
          <a:lstStyle/>
          <a:p>
            <a:r>
              <a:rPr lang="fa-IR" sz="1600" dirty="0">
                <a:solidFill>
                  <a:prstClr val="black"/>
                </a:solidFill>
                <a:cs typeface="B Titr" pitchFamily="2" charset="-78"/>
              </a:rPr>
              <a:t>بازگشت</a:t>
            </a:r>
            <a:endParaRPr lang="en-US" sz="1600" dirty="0">
              <a:solidFill>
                <a:prstClr val="black"/>
              </a:solidFill>
              <a:cs typeface="B Titr" pitchFamily="2" charset="-78"/>
            </a:endParaRPr>
          </a:p>
        </p:txBody>
      </p:sp>
    </p:spTree>
    <p:extLst>
      <p:ext uri="{BB962C8B-B14F-4D97-AF65-F5344CB8AC3E}">
        <p14:creationId xmlns:p14="http://schemas.microsoft.com/office/powerpoint/2010/main" val="34662845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mall_button3">
            <a:hlinkClick r:id="rId2" action="ppaction://hlinksldjump"/>
          </p:cNvPr>
          <p:cNvSpPr/>
          <p:nvPr/>
        </p:nvSpPr>
        <p:spPr>
          <a:xfrm>
            <a:off x="2057400" y="1352550"/>
            <a:ext cx="1676400" cy="971550"/>
          </a:xfrm>
          <a:prstGeom prst="roundRect">
            <a:avLst/>
          </a:prstGeom>
          <a:solidFill>
            <a:schemeClr val="accent1">
              <a:lumMod val="75000"/>
            </a:schemeClr>
          </a:solidFill>
          <a:ln>
            <a:solidFill>
              <a:schemeClr val="accent1">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3200" dirty="0">
                <a:solidFill>
                  <a:schemeClr val="tx1">
                    <a:lumMod val="95000"/>
                    <a:lumOff val="5000"/>
                  </a:schemeClr>
                </a:solidFill>
                <a:cs typeface="B Titr" pitchFamily="2" charset="-78"/>
              </a:rPr>
              <a:t>فصل سوم</a:t>
            </a:r>
            <a:endParaRPr lang="en-US" sz="3200" dirty="0">
              <a:solidFill>
                <a:schemeClr val="tx1">
                  <a:lumMod val="95000"/>
                  <a:lumOff val="5000"/>
                </a:schemeClr>
              </a:solidFill>
              <a:cs typeface="B Titr" pitchFamily="2" charset="-78"/>
            </a:endParaRPr>
          </a:p>
        </p:txBody>
      </p:sp>
      <p:sp>
        <p:nvSpPr>
          <p:cNvPr id="10" name="small_button5" hidden="1"/>
          <p:cNvSpPr/>
          <p:nvPr/>
        </p:nvSpPr>
        <p:spPr>
          <a:xfrm>
            <a:off x="290316" y="3255661"/>
            <a:ext cx="1371600" cy="971550"/>
          </a:xfrm>
          <a:prstGeom prst="roundRect">
            <a:avLst/>
          </a:prstGeom>
          <a:solidFill>
            <a:schemeClr val="tx1">
              <a:lumMod val="85000"/>
              <a:lumOff val="15000"/>
            </a:schemeClr>
          </a:solidFill>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mall_button6" hidden="1"/>
          <p:cNvSpPr/>
          <p:nvPr/>
        </p:nvSpPr>
        <p:spPr>
          <a:xfrm>
            <a:off x="2057400" y="3255661"/>
            <a:ext cx="1371600" cy="971550"/>
          </a:xfrm>
          <a:prstGeom prst="roundRect">
            <a:avLst/>
          </a:prstGeom>
          <a:solidFill>
            <a:schemeClr val="accent4">
              <a:lumMod val="75000"/>
            </a:schemeClr>
          </a:solidFill>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big_button5" hidden="1"/>
          <p:cNvSpPr/>
          <p:nvPr/>
        </p:nvSpPr>
        <p:spPr>
          <a:xfrm>
            <a:off x="4343400" y="457200"/>
            <a:ext cx="4572000" cy="4171950"/>
          </a:xfrm>
          <a:prstGeom prst="roundRect">
            <a:avLst/>
          </a:prstGeom>
          <a:solidFill>
            <a:schemeClr val="tx1">
              <a:lumMod val="85000"/>
              <a:lumOff val="1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big_button6" hidden="1"/>
          <p:cNvSpPr/>
          <p:nvPr/>
        </p:nvSpPr>
        <p:spPr>
          <a:xfrm>
            <a:off x="4343400" y="457200"/>
            <a:ext cx="4572000" cy="4171950"/>
          </a:xfrm>
          <a:prstGeom prst="roundRect">
            <a:avLst/>
          </a:prstGeom>
          <a:solidFill>
            <a:schemeClr val="accent4">
              <a:lumMod val="75000"/>
            </a:schemeClr>
          </a:solidFill>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hidden="1"/>
          <p:cNvSpPr txBox="1"/>
          <p:nvPr/>
        </p:nvSpPr>
        <p:spPr>
          <a:xfrm>
            <a:off x="9601200" y="848452"/>
            <a:ext cx="3581400" cy="4524315"/>
          </a:xfrm>
          <a:prstGeom prst="rect">
            <a:avLst/>
          </a:prstGeom>
          <a:noFill/>
        </p:spPr>
        <p:txBody>
          <a:bodyPr wrap="square" rtlCol="0">
            <a:spAutoFit/>
          </a:bodyPr>
          <a:lstStyle/>
          <a:p>
            <a:r>
              <a:rPr lang="en-US" sz="2400" dirty="0">
                <a:solidFill>
                  <a:schemeClr val="bg1">
                    <a:lumMod val="95000"/>
                  </a:schemeClr>
                </a:solidFill>
              </a:rPr>
              <a:t>A content placeholder.  Use for text, graphics, tables and graphs.  You can change this text or delete it.</a:t>
            </a:r>
          </a:p>
          <a:p>
            <a:endParaRPr lang="en-US" sz="2400" dirty="0">
              <a:solidFill>
                <a:schemeClr val="bg1">
                  <a:lumMod val="95000"/>
                </a:schemeClr>
              </a:solidFill>
            </a:endParaRPr>
          </a:p>
          <a:p>
            <a:pPr lvl="1"/>
            <a:r>
              <a:rPr lang="en-US" sz="2400" dirty="0">
                <a:solidFill>
                  <a:schemeClr val="bg1">
                    <a:lumMod val="95000"/>
                  </a:schemeClr>
                </a:solidFill>
              </a:rPr>
              <a:t>Here is a placeholder for more text.  You may delete this text</a:t>
            </a:r>
          </a:p>
          <a:p>
            <a:pPr lvl="1"/>
            <a:r>
              <a:rPr lang="en-US" sz="2400" dirty="0">
                <a:solidFill>
                  <a:schemeClr val="bg1">
                    <a:lumMod val="95000"/>
                  </a:schemeClr>
                </a:solidFill>
              </a:rPr>
              <a:t>Here is a placeholder for more text.  You may delete this text</a:t>
            </a:r>
          </a:p>
        </p:txBody>
      </p:sp>
      <p:sp>
        <p:nvSpPr>
          <p:cNvPr id="20" name="big_button4"/>
          <p:cNvSpPr/>
          <p:nvPr/>
        </p:nvSpPr>
        <p:spPr>
          <a:xfrm>
            <a:off x="4191000" y="285750"/>
            <a:ext cx="4572000" cy="4171950"/>
          </a:xfrm>
          <a:prstGeom prst="roundRect">
            <a:avLst/>
          </a:prstGeom>
          <a:solidFill>
            <a:schemeClr val="accent1">
              <a:lumMod val="75000"/>
            </a:schemeClr>
          </a:solidFill>
          <a:ln>
            <a:solidFill>
              <a:schemeClr val="tx1">
                <a:lumMod val="95000"/>
                <a:lumOff val="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89852" y="2466436"/>
            <a:ext cx="1570977" cy="2461062"/>
          </a:xfrm>
          <a:prstGeom prst="rect">
            <a:avLst/>
          </a:prstGeom>
        </p:spPr>
      </p:pic>
      <p:sp>
        <p:nvSpPr>
          <p:cNvPr id="4" name="Rectangle 3"/>
          <p:cNvSpPr/>
          <p:nvPr/>
        </p:nvSpPr>
        <p:spPr>
          <a:xfrm>
            <a:off x="4180542" y="644009"/>
            <a:ext cx="4592924" cy="2862322"/>
          </a:xfrm>
          <a:prstGeom prst="rect">
            <a:avLst/>
          </a:prstGeom>
        </p:spPr>
        <p:txBody>
          <a:bodyPr wrap="none">
            <a:spAutoFit/>
          </a:bodyPr>
          <a:lstStyle/>
          <a:p>
            <a:pPr algn="ctr"/>
            <a:r>
              <a:rPr lang="fa-IR" sz="6000" b="1" dirty="0">
                <a:ln>
                  <a:solidFill>
                    <a:sysClr val="windowText" lastClr="000000"/>
                  </a:solidFill>
                </a:ln>
                <a:solidFill>
                  <a:srgbClr val="FF0000"/>
                </a:solidFill>
                <a:cs typeface="B Titr" pitchFamily="2" charset="-78"/>
              </a:rPr>
              <a:t>هدف </a:t>
            </a:r>
          </a:p>
          <a:p>
            <a:pPr algn="ctr"/>
            <a:r>
              <a:rPr lang="fa-IR" sz="6000" b="1" dirty="0">
                <a:ln>
                  <a:solidFill>
                    <a:sysClr val="windowText" lastClr="000000"/>
                  </a:solidFill>
                </a:ln>
                <a:solidFill>
                  <a:srgbClr val="FF0000"/>
                </a:solidFill>
                <a:cs typeface="B Titr" pitchFamily="2" charset="-78"/>
              </a:rPr>
              <a:t>دختران و پسران</a:t>
            </a:r>
          </a:p>
          <a:p>
            <a:pPr algn="ctr"/>
            <a:r>
              <a:rPr lang="fa-IR" sz="6000" b="1" dirty="0">
                <a:ln>
                  <a:solidFill>
                    <a:sysClr val="windowText" lastClr="000000"/>
                  </a:solidFill>
                </a:ln>
                <a:solidFill>
                  <a:srgbClr val="FF0000"/>
                </a:solidFill>
                <a:cs typeface="B Titr" pitchFamily="2" charset="-78"/>
              </a:rPr>
              <a:t>  از دوستی </a:t>
            </a:r>
            <a:endParaRPr lang="en-US" sz="6000" b="1" dirty="0">
              <a:ln>
                <a:solidFill>
                  <a:sysClr val="windowText" lastClr="000000"/>
                </a:solidFill>
              </a:ln>
              <a:solidFill>
                <a:srgbClr val="FF0000"/>
              </a:solidFill>
              <a:cs typeface="B Titr" pitchFamily="2" charset="-78"/>
            </a:endParaRPr>
          </a:p>
        </p:txBody>
      </p:sp>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36622" y="4476750"/>
            <a:ext cx="858347" cy="682386"/>
          </a:xfrm>
          <a:prstGeom prst="rect">
            <a:avLst/>
          </a:prstGeom>
        </p:spPr>
      </p:pic>
      <p:sp>
        <p:nvSpPr>
          <p:cNvPr id="24" name="TextBox 23"/>
          <p:cNvSpPr txBox="1"/>
          <p:nvPr/>
        </p:nvSpPr>
        <p:spPr>
          <a:xfrm>
            <a:off x="8458200" y="4564618"/>
            <a:ext cx="609600" cy="369332"/>
          </a:xfrm>
          <a:prstGeom prst="rect">
            <a:avLst/>
          </a:prstGeom>
          <a:noFill/>
        </p:spPr>
        <p:txBody>
          <a:bodyPr wrap="square" rtlCol="0">
            <a:spAutoFit/>
          </a:bodyPr>
          <a:lstStyle/>
          <a:p>
            <a:fld id="{D81BCC4D-E9F3-467D-9842-464F8BE9B665}" type="slidenum">
              <a:rPr lang="fa-IR" smtClean="0">
                <a:cs typeface="B Titr" pitchFamily="2" charset="-78"/>
              </a:rPr>
              <a:pPr/>
              <a:t>17</a:t>
            </a:fld>
            <a:endParaRPr lang="en-US" dirty="0">
              <a:cs typeface="B Titr" pitchFamily="2" charset="-78"/>
            </a:endParaRPr>
          </a:p>
        </p:txBody>
      </p:sp>
      <p:sp>
        <p:nvSpPr>
          <p:cNvPr id="30" name="small_button1">
            <a:hlinkClick r:id="rId5" action="ppaction://hlinksldjump"/>
          </p:cNvPr>
          <p:cNvSpPr/>
          <p:nvPr/>
        </p:nvSpPr>
        <p:spPr>
          <a:xfrm>
            <a:off x="2057400" y="344789"/>
            <a:ext cx="1676400" cy="971550"/>
          </a:xfrm>
          <a:prstGeom prst="roundRect">
            <a:avLst/>
          </a:prstGeom>
          <a:solidFill>
            <a:schemeClr val="bg1">
              <a:lumMod val="75000"/>
            </a:schemeClr>
          </a:solidFill>
          <a:ln>
            <a:solidFill>
              <a:schemeClr val="accent6">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3200" dirty="0">
                <a:solidFill>
                  <a:prstClr val="black">
                    <a:lumMod val="95000"/>
                    <a:lumOff val="5000"/>
                  </a:prstClr>
                </a:solidFill>
                <a:cs typeface="B Titr" pitchFamily="2" charset="-78"/>
              </a:rPr>
              <a:t>فصل اول</a:t>
            </a:r>
            <a:endParaRPr lang="en-US" sz="3200" dirty="0">
              <a:solidFill>
                <a:prstClr val="black">
                  <a:lumMod val="95000"/>
                  <a:lumOff val="5000"/>
                </a:prstClr>
              </a:solidFill>
              <a:cs typeface="B Titr" pitchFamily="2" charset="-78"/>
            </a:endParaRPr>
          </a:p>
        </p:txBody>
      </p:sp>
      <p:sp>
        <p:nvSpPr>
          <p:cNvPr id="33" name="small_button3">
            <a:hlinkClick r:id="rId6" action="ppaction://hlinksldjump"/>
          </p:cNvPr>
          <p:cNvSpPr/>
          <p:nvPr/>
        </p:nvSpPr>
        <p:spPr>
          <a:xfrm>
            <a:off x="2042916" y="3429000"/>
            <a:ext cx="1676400" cy="971550"/>
          </a:xfrm>
          <a:prstGeom prst="roundRect">
            <a:avLst/>
          </a:prstGeom>
          <a:solidFill>
            <a:schemeClr val="bg1">
              <a:lumMod val="75000"/>
            </a:schemeClr>
          </a:solidFill>
          <a:ln>
            <a:solidFill>
              <a:schemeClr val="accent5">
                <a:lumMod val="50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solidFill>
                  <a:schemeClr val="tx1"/>
                </a:solidFill>
                <a:cs typeface="B Titr" pitchFamily="2" charset="-78"/>
              </a:rPr>
              <a:t>فصل هفتم</a:t>
            </a:r>
            <a:endParaRPr lang="en-US" sz="2800" dirty="0">
              <a:solidFill>
                <a:schemeClr val="tx1"/>
              </a:solidFill>
              <a:cs typeface="B Titr" pitchFamily="2" charset="-78"/>
            </a:endParaRPr>
          </a:p>
        </p:txBody>
      </p:sp>
      <p:sp>
        <p:nvSpPr>
          <p:cNvPr id="35" name="small_button2">
            <a:hlinkClick r:id="rId7" action="ppaction://hlinksldjump"/>
          </p:cNvPr>
          <p:cNvSpPr/>
          <p:nvPr/>
        </p:nvSpPr>
        <p:spPr>
          <a:xfrm>
            <a:off x="320544" y="2400300"/>
            <a:ext cx="1676400" cy="971550"/>
          </a:xfrm>
          <a:prstGeom prst="roundRect">
            <a:avLst/>
          </a:prstGeom>
          <a:solidFill>
            <a:schemeClr val="bg1">
              <a:lumMod val="75000"/>
            </a:schemeClr>
          </a:solidFill>
          <a:ln>
            <a:solidFill>
              <a:schemeClr val="accent2">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solidFill>
                  <a:schemeClr val="tx1"/>
                </a:solidFill>
                <a:cs typeface="B Titr" pitchFamily="2" charset="-78"/>
              </a:rPr>
              <a:t>فصل ششم</a:t>
            </a:r>
            <a:endParaRPr lang="en-US" sz="2800" dirty="0">
              <a:solidFill>
                <a:schemeClr val="tx1"/>
              </a:solidFill>
              <a:cs typeface="B Titr" pitchFamily="2" charset="-78"/>
            </a:endParaRPr>
          </a:p>
        </p:txBody>
      </p:sp>
      <p:sp>
        <p:nvSpPr>
          <p:cNvPr id="36" name="small_button4">
            <a:hlinkClick r:id="rId8" action="ppaction://hlinksldjump"/>
          </p:cNvPr>
          <p:cNvSpPr/>
          <p:nvPr/>
        </p:nvSpPr>
        <p:spPr>
          <a:xfrm>
            <a:off x="304800" y="3429000"/>
            <a:ext cx="1676400" cy="971550"/>
          </a:xfrm>
          <a:prstGeom prst="roundRect">
            <a:avLst/>
          </a:prstGeom>
          <a:solidFill>
            <a:schemeClr val="bg1">
              <a:lumMod val="75000"/>
            </a:schemeClr>
          </a:solidFill>
          <a:ln>
            <a:solidFill>
              <a:schemeClr val="accent3">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solidFill>
                  <a:schemeClr val="tx1"/>
                </a:solidFill>
                <a:cs typeface="B Titr" pitchFamily="2" charset="-78"/>
              </a:rPr>
              <a:t>فصل هشتم</a:t>
            </a:r>
            <a:endParaRPr lang="en-US" sz="2800" dirty="0">
              <a:solidFill>
                <a:schemeClr val="tx1"/>
              </a:solidFill>
              <a:cs typeface="B Titr" pitchFamily="2" charset="-78"/>
            </a:endParaRPr>
          </a:p>
        </p:txBody>
      </p:sp>
      <p:sp>
        <p:nvSpPr>
          <p:cNvPr id="37" name="small_button1">
            <a:hlinkClick r:id="rId9" action="ppaction://hlinksldjump"/>
          </p:cNvPr>
          <p:cNvSpPr/>
          <p:nvPr/>
        </p:nvSpPr>
        <p:spPr>
          <a:xfrm>
            <a:off x="2057400" y="2402189"/>
            <a:ext cx="1676400" cy="971550"/>
          </a:xfrm>
          <a:prstGeom prst="roundRect">
            <a:avLst/>
          </a:prstGeom>
          <a:solidFill>
            <a:schemeClr val="bg1">
              <a:lumMod val="75000"/>
            </a:schemeClr>
          </a:solidFill>
          <a:ln>
            <a:solidFill>
              <a:schemeClr val="accent5">
                <a:lumMod val="60000"/>
                <a:lumOff val="40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solidFill>
                  <a:schemeClr val="tx1"/>
                </a:solidFill>
                <a:cs typeface="B Titr" pitchFamily="2" charset="-78"/>
              </a:rPr>
              <a:t>فصل پنجم</a:t>
            </a:r>
            <a:endParaRPr lang="en-US" sz="2800" dirty="0">
              <a:solidFill>
                <a:schemeClr val="tx1"/>
              </a:solidFill>
              <a:cs typeface="B Titr" pitchFamily="2" charset="-78"/>
            </a:endParaRPr>
          </a:p>
        </p:txBody>
      </p:sp>
      <p:sp>
        <p:nvSpPr>
          <p:cNvPr id="38" name="small_button4">
            <a:hlinkClick r:id="rId10" action="ppaction://hlinksldjump"/>
          </p:cNvPr>
          <p:cNvSpPr/>
          <p:nvPr/>
        </p:nvSpPr>
        <p:spPr>
          <a:xfrm>
            <a:off x="304800" y="1371600"/>
            <a:ext cx="1676400" cy="971550"/>
          </a:xfrm>
          <a:prstGeom prst="roundRect">
            <a:avLst/>
          </a:prstGeom>
          <a:solidFill>
            <a:schemeClr val="bg1">
              <a:lumMod val="75000"/>
            </a:schemeClr>
          </a:solidFill>
          <a:ln>
            <a:solidFill>
              <a:schemeClr val="tx1">
                <a:lumMod val="65000"/>
                <a:lumOff val="3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400" dirty="0">
                <a:solidFill>
                  <a:schemeClr val="tx1"/>
                </a:solidFill>
                <a:cs typeface="B Titr" pitchFamily="2" charset="-78"/>
              </a:rPr>
              <a:t>فصل چهارم</a:t>
            </a:r>
            <a:endParaRPr lang="en-US" sz="2400" dirty="0">
              <a:solidFill>
                <a:schemeClr val="tx1"/>
              </a:solidFill>
              <a:cs typeface="B Titr" pitchFamily="2" charset="-78"/>
            </a:endParaRPr>
          </a:p>
        </p:txBody>
      </p:sp>
      <p:sp>
        <p:nvSpPr>
          <p:cNvPr id="39" name="small_button2">
            <a:hlinkClick r:id="rId11" action="ppaction://hlinksldjump"/>
          </p:cNvPr>
          <p:cNvSpPr/>
          <p:nvPr/>
        </p:nvSpPr>
        <p:spPr>
          <a:xfrm>
            <a:off x="320544" y="342900"/>
            <a:ext cx="1676400" cy="971550"/>
          </a:xfrm>
          <a:prstGeom prst="roundRect">
            <a:avLst/>
          </a:prstGeom>
          <a:solidFill>
            <a:schemeClr val="bg1">
              <a:lumMod val="75000"/>
            </a:schemeClr>
          </a:solidFill>
          <a:ln>
            <a:solidFill>
              <a:schemeClr val="accent4">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3200" dirty="0">
                <a:solidFill>
                  <a:schemeClr val="tx1">
                    <a:lumMod val="95000"/>
                    <a:lumOff val="5000"/>
                  </a:schemeClr>
                </a:solidFill>
                <a:cs typeface="B Titr" pitchFamily="2" charset="-78"/>
              </a:rPr>
              <a:t>فصل دوم</a:t>
            </a:r>
            <a:endParaRPr lang="en-US" sz="3200" dirty="0">
              <a:solidFill>
                <a:schemeClr val="tx1">
                  <a:lumMod val="95000"/>
                  <a:lumOff val="5000"/>
                </a:schemeClr>
              </a:solidFill>
              <a:cs typeface="B Titr" pitchFamily="2" charset="-78"/>
            </a:endParaRPr>
          </a:p>
        </p:txBody>
      </p:sp>
      <p:pic>
        <p:nvPicPr>
          <p:cNvPr id="40" name="Picture 39" descr="166.gif">
            <a:hlinkClick r:id="rId12" action="ppaction://hlinksldjump"/>
          </p:cNvPr>
          <p:cNvPicPr>
            <a:picLocks noChangeAspect="1"/>
          </p:cNvPicPr>
          <p:nvPr/>
        </p:nvPicPr>
        <p:blipFill>
          <a:blip r:embed="rId13" cstate="print"/>
          <a:srcRect b="83334"/>
          <a:stretch>
            <a:fillRect/>
          </a:stretch>
        </p:blipFill>
        <p:spPr>
          <a:xfrm>
            <a:off x="1095375" y="4475329"/>
            <a:ext cx="1813056" cy="687221"/>
          </a:xfrm>
          <a:prstGeom prst="rect">
            <a:avLst/>
          </a:prstGeom>
        </p:spPr>
      </p:pic>
      <p:sp>
        <p:nvSpPr>
          <p:cNvPr id="41" name="TextBox 40">
            <a:hlinkClick r:id="rId12" action="ppaction://hlinksldjump"/>
          </p:cNvPr>
          <p:cNvSpPr txBox="1"/>
          <p:nvPr/>
        </p:nvSpPr>
        <p:spPr>
          <a:xfrm>
            <a:off x="1295400" y="4650499"/>
            <a:ext cx="1401346" cy="261610"/>
          </a:xfrm>
          <a:prstGeom prst="rect">
            <a:avLst/>
          </a:prstGeom>
          <a:noFill/>
        </p:spPr>
        <p:txBody>
          <a:bodyPr wrap="none" rtlCol="0">
            <a:spAutoFit/>
          </a:bodyPr>
          <a:lstStyle/>
          <a:p>
            <a:r>
              <a:rPr lang="fa-IR" sz="1100" dirty="0">
                <a:solidFill>
                  <a:prstClr val="black"/>
                </a:solidFill>
                <a:cs typeface="B Titr" pitchFamily="2" charset="-78"/>
              </a:rPr>
              <a:t>فهرست مطالب بخش اول</a:t>
            </a:r>
            <a:endParaRPr lang="en-US" sz="1100" dirty="0">
              <a:solidFill>
                <a:prstClr val="black"/>
              </a:solidFill>
              <a:cs typeface="B Titr" pitchFamily="2" charset="-78"/>
            </a:endParaRPr>
          </a:p>
        </p:txBody>
      </p:sp>
      <p:pic>
        <p:nvPicPr>
          <p:cNvPr id="26" name="Picture 25" descr="166.gif">
            <a:hlinkClick r:id="rId14" action="ppaction://hlinksldjump"/>
          </p:cNvPr>
          <p:cNvPicPr>
            <a:picLocks noChangeAspect="1"/>
          </p:cNvPicPr>
          <p:nvPr/>
        </p:nvPicPr>
        <p:blipFill>
          <a:blip r:embed="rId13" cstate="print"/>
          <a:srcRect b="83334"/>
          <a:stretch>
            <a:fillRect/>
          </a:stretch>
        </p:blipFill>
        <p:spPr>
          <a:xfrm>
            <a:off x="5867400" y="4476750"/>
            <a:ext cx="1813056" cy="687221"/>
          </a:xfrm>
          <a:prstGeom prst="rect">
            <a:avLst/>
          </a:prstGeom>
        </p:spPr>
      </p:pic>
      <p:sp>
        <p:nvSpPr>
          <p:cNvPr id="27" name="TextBox 26">
            <a:hlinkClick r:id="rId14" action="ppaction://hlinksldjump"/>
          </p:cNvPr>
          <p:cNvSpPr txBox="1"/>
          <p:nvPr/>
        </p:nvSpPr>
        <p:spPr>
          <a:xfrm>
            <a:off x="6261706" y="4651920"/>
            <a:ext cx="1053494" cy="338554"/>
          </a:xfrm>
          <a:prstGeom prst="rect">
            <a:avLst/>
          </a:prstGeom>
          <a:noFill/>
        </p:spPr>
        <p:txBody>
          <a:bodyPr wrap="none" rtlCol="0">
            <a:spAutoFit/>
          </a:bodyPr>
          <a:lstStyle/>
          <a:p>
            <a:pPr algn="ctr"/>
            <a:r>
              <a:rPr lang="fa-IR" sz="1600" dirty="0">
                <a:ln>
                  <a:solidFill>
                    <a:sysClr val="windowText" lastClr="000000"/>
                  </a:solidFill>
                </a:ln>
                <a:solidFill>
                  <a:srgbClr val="FF0000"/>
                </a:solidFill>
                <a:cs typeface="B Titr" pitchFamily="2" charset="-78"/>
              </a:rPr>
              <a:t>مطالب فصل</a:t>
            </a:r>
            <a:endParaRPr lang="en-US" sz="1600" dirty="0">
              <a:ln>
                <a:solidFill>
                  <a:sysClr val="windowText" lastClr="000000"/>
                </a:solidFill>
              </a:ln>
              <a:solidFill>
                <a:srgbClr val="FF0000"/>
              </a:solidFill>
              <a:cs typeface="B Titr" pitchFamily="2" charset="-78"/>
            </a:endParaRPr>
          </a:p>
        </p:txBody>
      </p:sp>
    </p:spTree>
    <p:extLst>
      <p:ext uri="{BB962C8B-B14F-4D97-AF65-F5344CB8AC3E}">
        <p14:creationId xmlns:p14="http://schemas.microsoft.com/office/powerpoint/2010/main" val="23977210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t="48177" r="32369"/>
          <a:stretch/>
        </p:blipFill>
        <p:spPr>
          <a:xfrm>
            <a:off x="-29240" y="25973"/>
            <a:ext cx="1096039" cy="984724"/>
          </a:xfrm>
          <a:prstGeom prst="rect">
            <a:avLst/>
          </a:prstGeom>
        </p:spPr>
      </p:pic>
      <p:sp>
        <p:nvSpPr>
          <p:cNvPr id="14" name="backgound_panel"/>
          <p:cNvSpPr/>
          <p:nvPr/>
        </p:nvSpPr>
        <p:spPr>
          <a:xfrm>
            <a:off x="76200" y="800100"/>
            <a:ext cx="7086600" cy="3886200"/>
          </a:xfrm>
          <a:prstGeom prst="roundRect">
            <a:avLst/>
          </a:prstGeom>
          <a:solidFill>
            <a:schemeClr val="bg1">
              <a:lumMod val="65000"/>
            </a:schemeClr>
          </a:solidFill>
          <a:ln>
            <a:solidFill>
              <a:schemeClr val="tx1">
                <a:lumMod val="95000"/>
                <a:lumOff val="5000"/>
              </a:schemeClr>
            </a:solidFill>
          </a:ln>
          <a:effectLst>
            <a:reflection blurRad="38100" stA="18000" endPos="55500" dist="50800" dir="5400000" sy="-100000" algn="bl" rotWithShape="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_panel"/>
          <p:cNvSpPr/>
          <p:nvPr/>
        </p:nvSpPr>
        <p:spPr>
          <a:xfrm>
            <a:off x="609600" y="1085851"/>
            <a:ext cx="8382000" cy="3943350"/>
          </a:xfrm>
          <a:prstGeom prst="roundRect">
            <a:avLst/>
          </a:prstGeom>
          <a:ln>
            <a:solidFill>
              <a:schemeClr val="tx1"/>
            </a:solid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a:solidFill>
                  <a:sysClr val="windowText" lastClr="000000"/>
                </a:solidFill>
              </a:ln>
              <a:solidFill>
                <a:prstClr val="white"/>
              </a:solidFill>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829300" y="-165057"/>
            <a:ext cx="1981200" cy="1930313"/>
          </a:xfrm>
          <a:prstGeom prst="rect">
            <a:avLst/>
          </a:prstGeom>
        </p:spPr>
      </p:pic>
      <p:sp>
        <p:nvSpPr>
          <p:cNvPr id="2" name="Rectangle 1"/>
          <p:cNvSpPr/>
          <p:nvPr/>
        </p:nvSpPr>
        <p:spPr>
          <a:xfrm>
            <a:off x="838200" y="1504950"/>
            <a:ext cx="7543800" cy="3600986"/>
          </a:xfrm>
          <a:prstGeom prst="rect">
            <a:avLst/>
          </a:prstGeom>
        </p:spPr>
        <p:txBody>
          <a:bodyPr wrap="square">
            <a:spAutoFit/>
          </a:bodyPr>
          <a:lstStyle/>
          <a:p>
            <a:pPr algn="ctr" rtl="1"/>
            <a:r>
              <a:rPr lang="fa-IR" sz="2800" dirty="0">
                <a:ln>
                  <a:solidFill>
                    <a:sysClr val="windowText" lastClr="000000"/>
                  </a:solidFill>
                </a:ln>
                <a:solidFill>
                  <a:schemeClr val="accent1">
                    <a:lumMod val="40000"/>
                    <a:lumOff val="60000"/>
                  </a:schemeClr>
                </a:solidFill>
                <a:cs typeface="B Homa" pitchFamily="2" charset="-78"/>
              </a:rPr>
              <a:t>غالباً دخترها در دوستى به دنبال همسر و ازدواج هستند. </a:t>
            </a:r>
          </a:p>
          <a:p>
            <a:pPr algn="ctr" rtl="1"/>
            <a:r>
              <a:rPr lang="fa-IR" sz="3200" dirty="0">
                <a:ln>
                  <a:solidFill>
                    <a:sysClr val="windowText" lastClr="000000"/>
                  </a:solidFill>
                </a:ln>
                <a:solidFill>
                  <a:srgbClr val="FF0000"/>
                </a:solidFill>
                <a:cs typeface="B Homa" pitchFamily="2" charset="-78"/>
              </a:rPr>
              <a:t>زيرا:</a:t>
            </a:r>
            <a:endParaRPr lang="en-US" sz="3200" dirty="0">
              <a:ln>
                <a:solidFill>
                  <a:sysClr val="windowText" lastClr="000000"/>
                </a:solidFill>
              </a:ln>
              <a:solidFill>
                <a:srgbClr val="FF0000"/>
              </a:solidFill>
              <a:cs typeface="B Homa" pitchFamily="2" charset="-78"/>
            </a:endParaRPr>
          </a:p>
          <a:p>
            <a:pPr algn="justLow" rtl="1"/>
            <a:r>
              <a:rPr lang="fa-IR" sz="2800" dirty="0">
                <a:solidFill>
                  <a:sysClr val="windowText" lastClr="000000"/>
                </a:solidFill>
                <a:cs typeface="B Badr" pitchFamily="2" charset="-78"/>
              </a:rPr>
              <a:t>اولاً: دختر به دنبال کسی است که به او محبت کرده و عواطفش را برآورده کند لذا او می خواهد با ازدواج به این نیازش پاسخ داده و به هدف خود برسد.</a:t>
            </a:r>
          </a:p>
          <a:p>
            <a:pPr algn="justLow" rtl="1"/>
            <a:r>
              <a:rPr lang="fa-IR" sz="2800" dirty="0">
                <a:solidFill>
                  <a:sysClr val="windowText" lastClr="000000"/>
                </a:solidFill>
                <a:cs typeface="B Badr" pitchFamily="2" charset="-78"/>
              </a:rPr>
              <a:t>ثانياً: هيچ دخترى از اينكه هرزه و بى‏بند وبار باشد خوشش</a:t>
            </a:r>
            <a:br>
              <a:rPr lang="fa-IR" sz="2800" dirty="0">
                <a:solidFill>
                  <a:sysClr val="windowText" lastClr="000000"/>
                </a:solidFill>
                <a:cs typeface="B Badr" pitchFamily="2" charset="-78"/>
              </a:rPr>
            </a:br>
            <a:r>
              <a:rPr lang="fa-IR" sz="2800" dirty="0">
                <a:solidFill>
                  <a:sysClr val="windowText" lastClr="000000"/>
                </a:solidFill>
                <a:cs typeface="B Badr" pitchFamily="2" charset="-78"/>
              </a:rPr>
              <a:t>نمى‏آيد و دوست ندارد نزد ديگران يا حتى نزد خودش اين گونه شناخته شود.</a:t>
            </a:r>
            <a:endParaRPr lang="en-US" sz="2800" dirty="0">
              <a:solidFill>
                <a:sysClr val="windowText" lastClr="000000"/>
              </a:solidFill>
              <a:cs typeface="B Badr" pitchFamily="2" charset="-78"/>
            </a:endParaRP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36622" y="4476750"/>
            <a:ext cx="858347" cy="682386"/>
          </a:xfrm>
          <a:prstGeom prst="rect">
            <a:avLst/>
          </a:prstGeom>
        </p:spPr>
      </p:pic>
      <p:sp>
        <p:nvSpPr>
          <p:cNvPr id="13" name="TextBox 12"/>
          <p:cNvSpPr txBox="1"/>
          <p:nvPr/>
        </p:nvSpPr>
        <p:spPr>
          <a:xfrm>
            <a:off x="8458200" y="4564618"/>
            <a:ext cx="609600" cy="369332"/>
          </a:xfrm>
          <a:prstGeom prst="rect">
            <a:avLst/>
          </a:prstGeom>
          <a:noFill/>
        </p:spPr>
        <p:txBody>
          <a:bodyPr wrap="square" rtlCol="0">
            <a:spAutoFit/>
          </a:bodyPr>
          <a:lstStyle/>
          <a:p>
            <a:fld id="{D81BCC4D-E9F3-467D-9842-464F8BE9B665}" type="slidenum">
              <a:rPr lang="fa-IR" smtClean="0">
                <a:cs typeface="B Titr" pitchFamily="2" charset="-78"/>
              </a:rPr>
              <a:pPr/>
              <a:t>18</a:t>
            </a:fld>
            <a:endParaRPr lang="en-US" dirty="0">
              <a:cs typeface="B Titr" pitchFamily="2" charset="-78"/>
            </a:endParaRPr>
          </a:p>
        </p:txBody>
      </p:sp>
      <p:pic>
        <p:nvPicPr>
          <p:cNvPr id="17" name="Picture 16" descr="166.gif">
            <a:hlinkClick r:id="rId5" action="ppaction://hlinksldjump"/>
          </p:cNvPr>
          <p:cNvPicPr>
            <a:picLocks noChangeAspect="1"/>
          </p:cNvPicPr>
          <p:nvPr/>
        </p:nvPicPr>
        <p:blipFill>
          <a:blip r:embed="rId6" cstate="print"/>
          <a:srcRect b="83334"/>
          <a:stretch>
            <a:fillRect/>
          </a:stretch>
        </p:blipFill>
        <p:spPr>
          <a:xfrm>
            <a:off x="7273794" y="112879"/>
            <a:ext cx="1813056" cy="687221"/>
          </a:xfrm>
          <a:prstGeom prst="rect">
            <a:avLst/>
          </a:prstGeom>
        </p:spPr>
      </p:pic>
      <p:sp>
        <p:nvSpPr>
          <p:cNvPr id="18" name="TextBox 17">
            <a:hlinkClick r:id="rId5" action="ppaction://hlinksldjump"/>
          </p:cNvPr>
          <p:cNvSpPr txBox="1"/>
          <p:nvPr/>
        </p:nvSpPr>
        <p:spPr>
          <a:xfrm>
            <a:off x="7810500" y="247650"/>
            <a:ext cx="752129" cy="338554"/>
          </a:xfrm>
          <a:prstGeom prst="rect">
            <a:avLst/>
          </a:prstGeom>
          <a:noFill/>
        </p:spPr>
        <p:txBody>
          <a:bodyPr wrap="none" rtlCol="0">
            <a:spAutoFit/>
          </a:bodyPr>
          <a:lstStyle/>
          <a:p>
            <a:r>
              <a:rPr lang="fa-IR" sz="1600" dirty="0">
                <a:solidFill>
                  <a:prstClr val="black"/>
                </a:solidFill>
                <a:cs typeface="B Titr" pitchFamily="2" charset="-78"/>
              </a:rPr>
              <a:t>بازگشت</a:t>
            </a:r>
            <a:endParaRPr lang="en-US" sz="1600" dirty="0">
              <a:solidFill>
                <a:prstClr val="black"/>
              </a:solidFill>
              <a:cs typeface="B Titr" pitchFamily="2" charset="-78"/>
            </a:endParaRPr>
          </a:p>
        </p:txBody>
      </p:sp>
      <p:sp>
        <p:nvSpPr>
          <p:cNvPr id="3" name="Rectangle 2"/>
          <p:cNvSpPr/>
          <p:nvPr/>
        </p:nvSpPr>
        <p:spPr>
          <a:xfrm>
            <a:off x="1828800" y="81975"/>
            <a:ext cx="4131260" cy="584775"/>
          </a:xfrm>
          <a:prstGeom prst="rect">
            <a:avLst/>
          </a:prstGeom>
        </p:spPr>
        <p:txBody>
          <a:bodyPr wrap="none">
            <a:spAutoFit/>
          </a:bodyPr>
          <a:lstStyle/>
          <a:p>
            <a:pPr algn="ctr"/>
            <a:r>
              <a:rPr lang="fa-IR" sz="3200" b="1" dirty="0">
                <a:ln>
                  <a:solidFill>
                    <a:sysClr val="windowText" lastClr="000000"/>
                  </a:solidFill>
                </a:ln>
                <a:solidFill>
                  <a:srgbClr val="FF0000"/>
                </a:solidFill>
                <a:cs typeface="B Titr" pitchFamily="2" charset="-78"/>
              </a:rPr>
              <a:t>هدف دختران از دوستی  ...</a:t>
            </a:r>
            <a:endParaRPr lang="en-US" sz="3200" b="1" dirty="0">
              <a:ln>
                <a:solidFill>
                  <a:sysClr val="windowText" lastClr="000000"/>
                </a:solidFill>
              </a:ln>
              <a:solidFill>
                <a:srgbClr val="FF0000"/>
              </a:solidFill>
              <a:cs typeface="B Titr" pitchFamily="2" charset="-78"/>
            </a:endParaRPr>
          </a:p>
        </p:txBody>
      </p:sp>
    </p:spTree>
    <p:extLst>
      <p:ext uri="{BB962C8B-B14F-4D97-AF65-F5344CB8AC3E}">
        <p14:creationId xmlns:p14="http://schemas.microsoft.com/office/powerpoint/2010/main" val="19366745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981200" y="2076457"/>
            <a:ext cx="6858000" cy="2781299"/>
          </a:xfrm>
        </p:spPr>
        <p:txBody>
          <a:bodyPr>
            <a:noAutofit/>
          </a:bodyPr>
          <a:lstStyle/>
          <a:p>
            <a:pPr algn="justLow" rtl="1"/>
            <a:r>
              <a:rPr lang="fa-IR" sz="3200" dirty="0">
                <a:ln>
                  <a:solidFill>
                    <a:sysClr val="windowText" lastClr="000000"/>
                  </a:solidFill>
                </a:ln>
                <a:solidFill>
                  <a:srgbClr val="FF0000"/>
                </a:solidFill>
                <a:cs typeface="B Badr" pitchFamily="2" charset="-78"/>
              </a:rPr>
              <a:t>زن اگر هم گاهى به «عشق آزاد» روى مى‏آورند براى آن نیست كه در آن آزادى مى‏جويد بلكه براى آن است كه در زندگى خود از </a:t>
            </a:r>
            <a:r>
              <a:rPr lang="fa-IR" sz="3200" dirty="0">
                <a:ln>
                  <a:solidFill>
                    <a:sysClr val="windowText" lastClr="000000"/>
                  </a:solidFill>
                </a:ln>
                <a:solidFill>
                  <a:srgbClr val="00B050"/>
                </a:solidFill>
                <a:cs typeface="B Badr" pitchFamily="2" charset="-78"/>
              </a:rPr>
              <a:t>ازدواج</a:t>
            </a:r>
            <a:r>
              <a:rPr lang="fa-IR" sz="3200" dirty="0">
                <a:ln>
                  <a:solidFill>
                    <a:sysClr val="windowText" lastClr="000000"/>
                  </a:solidFill>
                </a:ln>
                <a:solidFill>
                  <a:srgbClr val="FF0000"/>
                </a:solidFill>
                <a:cs typeface="B Badr" pitchFamily="2" charset="-78"/>
              </a:rPr>
              <a:t> معمولى با يك فرد مسئول مأيوس شده است.</a:t>
            </a:r>
            <a:endParaRPr lang="en-US" sz="3200" dirty="0">
              <a:ln>
                <a:solidFill>
                  <a:sysClr val="windowText" lastClr="000000"/>
                </a:solidFill>
              </a:ln>
              <a:solidFill>
                <a:srgbClr val="FF0000"/>
              </a:solidFill>
              <a:cs typeface="B Badr" pitchFamily="2" charset="-78"/>
            </a:endParaRPr>
          </a:p>
          <a:p>
            <a:pPr rtl="1"/>
            <a:r>
              <a:rPr lang="fa-IR" dirty="0">
                <a:ln>
                  <a:solidFill>
                    <a:sysClr val="windowText" lastClr="000000"/>
                  </a:solidFill>
                </a:ln>
                <a:solidFill>
                  <a:srgbClr val="FF0000"/>
                </a:solidFill>
                <a:cs typeface="B Badr" pitchFamily="2" charset="-78"/>
              </a:rPr>
              <a:t>لذات فلسفه صفحه 142</a:t>
            </a:r>
            <a:endParaRPr lang="en-US" dirty="0">
              <a:ln>
                <a:solidFill>
                  <a:sysClr val="windowText" lastClr="000000"/>
                </a:solidFill>
              </a:ln>
              <a:solidFill>
                <a:srgbClr val="FF0000"/>
              </a:solidFill>
              <a:cs typeface="B Badr" pitchFamily="2" charset="-78"/>
            </a:endParaRPr>
          </a:p>
          <a:p>
            <a:pPr algn="justLow" rtl="1"/>
            <a:r>
              <a:rPr lang="en-US" sz="3200" dirty="0">
                <a:ln>
                  <a:solidFill>
                    <a:sysClr val="windowText" lastClr="000000"/>
                  </a:solidFill>
                </a:ln>
                <a:solidFill>
                  <a:srgbClr val="FF0000"/>
                </a:solidFill>
                <a:cs typeface="B Badr" pitchFamily="2" charset="-78"/>
              </a:rPr>
              <a:t> </a:t>
            </a:r>
          </a:p>
        </p:txBody>
      </p:sp>
      <p:sp>
        <p:nvSpPr>
          <p:cNvPr id="4" name="Title 3"/>
          <p:cNvSpPr>
            <a:spLocks noGrp="1"/>
          </p:cNvSpPr>
          <p:nvPr>
            <p:ph type="title"/>
          </p:nvPr>
        </p:nvSpPr>
        <p:spPr>
          <a:xfrm>
            <a:off x="3175571" y="531614"/>
            <a:ext cx="2590800" cy="536972"/>
          </a:xfrm>
        </p:spPr>
        <p:txBody>
          <a:bodyPr>
            <a:normAutofit fontScale="90000"/>
          </a:bodyPr>
          <a:lstStyle/>
          <a:p>
            <a:pPr algn="ctr" rtl="1"/>
            <a:r>
              <a:rPr lang="fa-IR" dirty="0">
                <a:cs typeface="B Titr" pitchFamily="2" charset="-78"/>
              </a:rPr>
              <a:t>ويل دورانت:</a:t>
            </a:r>
            <a:endParaRPr lang="en-US" dirty="0">
              <a:cs typeface="B Titr" pitchFamily="2" charset="-78"/>
            </a:endParaRPr>
          </a:p>
        </p:txBody>
      </p:sp>
      <p:pic>
        <p:nvPicPr>
          <p:cNvPr id="6" name="Picture 5" descr="n00000104-b.jpg"/>
          <p:cNvPicPr>
            <a:picLocks noChangeAspect="1"/>
          </p:cNvPicPr>
          <p:nvPr/>
        </p:nvPicPr>
        <p:blipFill>
          <a:blip r:embed="rId2"/>
          <a:stretch>
            <a:fillRect/>
          </a:stretch>
        </p:blipFill>
        <p:spPr>
          <a:xfrm>
            <a:off x="6083336" y="131197"/>
            <a:ext cx="1141228" cy="15140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6558" y="119103"/>
            <a:ext cx="1243842" cy="15382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36622" y="4476750"/>
            <a:ext cx="858347" cy="682386"/>
          </a:xfrm>
          <a:prstGeom prst="rect">
            <a:avLst/>
          </a:prstGeom>
        </p:spPr>
      </p:pic>
      <p:sp>
        <p:nvSpPr>
          <p:cNvPr id="9" name="TextBox 8"/>
          <p:cNvSpPr txBox="1"/>
          <p:nvPr/>
        </p:nvSpPr>
        <p:spPr>
          <a:xfrm>
            <a:off x="8458200" y="4564618"/>
            <a:ext cx="609600" cy="369332"/>
          </a:xfrm>
          <a:prstGeom prst="rect">
            <a:avLst/>
          </a:prstGeom>
          <a:noFill/>
        </p:spPr>
        <p:txBody>
          <a:bodyPr wrap="square" rtlCol="0">
            <a:spAutoFit/>
          </a:bodyPr>
          <a:lstStyle/>
          <a:p>
            <a:fld id="{D81BCC4D-E9F3-467D-9842-464F8BE9B665}" type="slidenum">
              <a:rPr lang="fa-IR" smtClean="0">
                <a:cs typeface="B Titr" pitchFamily="2" charset="-78"/>
              </a:rPr>
              <a:pPr/>
              <a:t>19</a:t>
            </a:fld>
            <a:endParaRPr lang="en-US" dirty="0">
              <a:cs typeface="B Titr" pitchFamily="2" charset="-78"/>
            </a:endParaRP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455" y="57150"/>
            <a:ext cx="1557745" cy="1826447"/>
          </a:xfrm>
          <a:prstGeom prst="rect">
            <a:avLst/>
          </a:prstGeom>
        </p:spPr>
      </p:pic>
      <p:pic>
        <p:nvPicPr>
          <p:cNvPr id="10" name="Picture 9" descr="166.gif">
            <a:hlinkClick r:id="rId6" action="ppaction://hlinksldjump"/>
          </p:cNvPr>
          <p:cNvPicPr>
            <a:picLocks noChangeAspect="1"/>
          </p:cNvPicPr>
          <p:nvPr/>
        </p:nvPicPr>
        <p:blipFill>
          <a:blip r:embed="rId7" cstate="print"/>
          <a:srcRect b="83334"/>
          <a:stretch>
            <a:fillRect/>
          </a:stretch>
        </p:blipFill>
        <p:spPr>
          <a:xfrm>
            <a:off x="7273794" y="112879"/>
            <a:ext cx="1813056" cy="687221"/>
          </a:xfrm>
          <a:prstGeom prst="rect">
            <a:avLst/>
          </a:prstGeom>
        </p:spPr>
      </p:pic>
      <p:sp>
        <p:nvSpPr>
          <p:cNvPr id="12" name="TextBox 11">
            <a:hlinkClick r:id="rId6" action="ppaction://hlinksldjump"/>
          </p:cNvPr>
          <p:cNvSpPr txBox="1"/>
          <p:nvPr/>
        </p:nvSpPr>
        <p:spPr>
          <a:xfrm>
            <a:off x="7810500" y="247650"/>
            <a:ext cx="752129" cy="338554"/>
          </a:xfrm>
          <a:prstGeom prst="rect">
            <a:avLst/>
          </a:prstGeom>
          <a:noFill/>
        </p:spPr>
        <p:txBody>
          <a:bodyPr wrap="none" rtlCol="0">
            <a:spAutoFit/>
          </a:bodyPr>
          <a:lstStyle/>
          <a:p>
            <a:r>
              <a:rPr lang="fa-IR" sz="1600" dirty="0">
                <a:solidFill>
                  <a:prstClr val="black"/>
                </a:solidFill>
                <a:cs typeface="B Titr" pitchFamily="2" charset="-78"/>
              </a:rPr>
              <a:t>بازگشت</a:t>
            </a:r>
            <a:endParaRPr lang="en-US" sz="1600" dirty="0">
              <a:solidFill>
                <a:prstClr val="black"/>
              </a:solidFill>
              <a:cs typeface="B Titr" pitchFamily="2" charset="-78"/>
            </a:endParaRPr>
          </a:p>
        </p:txBody>
      </p:sp>
    </p:spTree>
    <p:extLst>
      <p:ext uri="{BB962C8B-B14F-4D97-AF65-F5344CB8AC3E}">
        <p14:creationId xmlns:p14="http://schemas.microsoft.com/office/powerpoint/2010/main" val="672964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577325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r" rtl="1"/>
            <a:r>
              <a:rPr lang="fa-IR" dirty="0">
                <a:solidFill>
                  <a:schemeClr val="tx1"/>
                </a:solidFill>
              </a:rPr>
              <a:t>دوستی و ازدواج از نگاه دختر و پسر</a:t>
            </a:r>
          </a:p>
        </p:txBody>
      </p:sp>
      <p:sp>
        <p:nvSpPr>
          <p:cNvPr id="3" name="Content Placeholder 2"/>
          <p:cNvSpPr>
            <a:spLocks noGrp="1"/>
          </p:cNvSpPr>
          <p:nvPr>
            <p:ph idx="1"/>
          </p:nvPr>
        </p:nvSpPr>
        <p:spPr/>
        <p:txBody>
          <a:bodyPr/>
          <a:lstStyle/>
          <a:p>
            <a:pPr algn="r" rtl="1"/>
            <a:r>
              <a:rPr lang="fa-IR" dirty="0"/>
              <a:t>دختر: حالا که ازدواج نیست پس دوست شویم</a:t>
            </a:r>
          </a:p>
          <a:p>
            <a:pPr algn="r" rtl="1"/>
            <a:r>
              <a:rPr lang="fa-IR" dirty="0"/>
              <a:t>پسر: حالا که دوستی هست چرا ازدواج کنیم؟!</a:t>
            </a:r>
          </a:p>
        </p:txBody>
      </p:sp>
      <p:sp>
        <p:nvSpPr>
          <p:cNvPr id="5" name="Footer Placeholder 4"/>
          <p:cNvSpPr>
            <a:spLocks noGrp="1"/>
          </p:cNvSpPr>
          <p:nvPr>
            <p:ph type="ftr" sz="quarter" idx="11"/>
          </p:nvPr>
        </p:nvSpPr>
        <p:spPr/>
        <p:txBody>
          <a:bodyPr/>
          <a:lstStyle/>
          <a:p>
            <a:r>
              <a:rPr lang="en-US">
                <a:solidFill>
                  <a:prstClr val="white">
                    <a:lumMod val="95000"/>
                  </a:prstClr>
                </a:solidFill>
              </a:rPr>
              <a:t>Copyright 2010</a:t>
            </a:r>
          </a:p>
        </p:txBody>
      </p:sp>
      <p:sp>
        <p:nvSpPr>
          <p:cNvPr id="2" name="Slide Number Placeholder 1"/>
          <p:cNvSpPr>
            <a:spLocks noGrp="1"/>
          </p:cNvSpPr>
          <p:nvPr>
            <p:ph type="sldNum" sz="quarter" idx="12"/>
          </p:nvPr>
        </p:nvSpPr>
        <p:spPr/>
        <p:txBody>
          <a:bodyPr/>
          <a:lstStyle/>
          <a:p>
            <a:fld id="{7D3D4356-750F-43A5-86F1-332F9B8C8A9C}" type="slidenum">
              <a:rPr lang="en-US" smtClean="0">
                <a:solidFill>
                  <a:prstClr val="white">
                    <a:lumMod val="95000"/>
                  </a:prstClr>
                </a:solidFill>
              </a:rPr>
              <a:pPr/>
              <a:t>20</a:t>
            </a:fld>
            <a:endParaRPr lang="en-US">
              <a:solidFill>
                <a:prstClr val="white">
                  <a:lumMod val="95000"/>
                </a:prstClr>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fa-IR" dirty="0"/>
          </a:p>
        </p:txBody>
      </p:sp>
      <p:pic>
        <p:nvPicPr>
          <p:cNvPr id="4" name="Content Placeholder 3" descr="group_discussion_pc_1600_clr.png"/>
          <p:cNvPicPr>
            <a:picLocks noGrp="1" noChangeAspect="1"/>
          </p:cNvPicPr>
          <p:nvPr>
            <p:ph idx="1"/>
          </p:nvPr>
        </p:nvPicPr>
        <p:blipFill>
          <a:blip r:embed="rId2" cstate="print"/>
          <a:stretch>
            <a:fillRect/>
          </a:stretch>
        </p:blipFill>
        <p:spPr>
          <a:xfrm>
            <a:off x="2134603" y="1200150"/>
            <a:ext cx="4874794" cy="3394075"/>
          </a:xfrm>
        </p:spPr>
      </p:pic>
      <p:sp>
        <p:nvSpPr>
          <p:cNvPr id="5" name="TextBox 4"/>
          <p:cNvSpPr txBox="1"/>
          <p:nvPr/>
        </p:nvSpPr>
        <p:spPr>
          <a:xfrm>
            <a:off x="4857752" y="928677"/>
            <a:ext cx="1071570" cy="1477328"/>
          </a:xfrm>
          <a:prstGeom prst="rect">
            <a:avLst/>
          </a:prstGeom>
          <a:noFill/>
        </p:spPr>
        <p:txBody>
          <a:bodyPr wrap="square" rtlCol="1">
            <a:spAutoFit/>
          </a:bodyPr>
          <a:lstStyle/>
          <a:p>
            <a:pPr algn="r" rtl="1"/>
            <a:r>
              <a:rPr lang="fa-IR" dirty="0"/>
              <a:t>دختر: حالا که ازدواج نیست پس دوست شویم</a:t>
            </a:r>
          </a:p>
        </p:txBody>
      </p:sp>
      <p:sp>
        <p:nvSpPr>
          <p:cNvPr id="7" name="TextBox 6"/>
          <p:cNvSpPr txBox="1"/>
          <p:nvPr/>
        </p:nvSpPr>
        <p:spPr>
          <a:xfrm>
            <a:off x="3000364" y="1285866"/>
            <a:ext cx="1327740" cy="1477328"/>
          </a:xfrm>
          <a:prstGeom prst="rect">
            <a:avLst/>
          </a:prstGeom>
          <a:noFill/>
        </p:spPr>
        <p:txBody>
          <a:bodyPr wrap="square" rtlCol="1">
            <a:spAutoFit/>
          </a:bodyPr>
          <a:lstStyle/>
          <a:p>
            <a:r>
              <a:rPr lang="fa-IR" dirty="0"/>
              <a:t>پسر: حالا که دوستی هست چرا ازدواج کنیم؟!</a:t>
            </a:r>
          </a:p>
          <a:p>
            <a:endParaRPr lang="fa-IR"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t="48177" r="32369"/>
          <a:stretch/>
        </p:blipFill>
        <p:spPr>
          <a:xfrm>
            <a:off x="-29240" y="25973"/>
            <a:ext cx="1096039" cy="984724"/>
          </a:xfrm>
          <a:prstGeom prst="rect">
            <a:avLst/>
          </a:prstGeom>
        </p:spPr>
      </p:pic>
      <p:sp>
        <p:nvSpPr>
          <p:cNvPr id="14" name="backgound_panel"/>
          <p:cNvSpPr/>
          <p:nvPr/>
        </p:nvSpPr>
        <p:spPr>
          <a:xfrm>
            <a:off x="76200" y="800100"/>
            <a:ext cx="7086600" cy="3886200"/>
          </a:xfrm>
          <a:prstGeom prst="roundRect">
            <a:avLst/>
          </a:prstGeom>
          <a:solidFill>
            <a:schemeClr val="bg1">
              <a:lumMod val="65000"/>
            </a:schemeClr>
          </a:solidFill>
          <a:ln>
            <a:solidFill>
              <a:schemeClr val="tx1">
                <a:lumMod val="95000"/>
                <a:lumOff val="5000"/>
              </a:schemeClr>
            </a:solidFill>
          </a:ln>
          <a:effectLst>
            <a:reflection blurRad="38100" stA="18000" endPos="55500" dist="50800" dir="5400000" sy="-100000" algn="bl" rotWithShape="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_panel"/>
          <p:cNvSpPr/>
          <p:nvPr/>
        </p:nvSpPr>
        <p:spPr>
          <a:xfrm>
            <a:off x="609600" y="1085851"/>
            <a:ext cx="8382000" cy="3943350"/>
          </a:xfrm>
          <a:prstGeom prst="roundRect">
            <a:avLst/>
          </a:prstGeom>
          <a:solidFill>
            <a:srgbClr val="00B0F0"/>
          </a:solidFill>
          <a:ln>
            <a:solidFill>
              <a:schemeClr val="tx1"/>
            </a:solid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a:solidFill>
                  <a:sysClr val="windowText" lastClr="000000"/>
                </a:solidFill>
              </a:ln>
              <a:solidFill>
                <a:prstClr val="white"/>
              </a:solidFill>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638800" y="5137"/>
            <a:ext cx="2218691" cy="2161704"/>
          </a:xfrm>
          <a:prstGeom prst="rect">
            <a:avLst/>
          </a:prstGeom>
        </p:spPr>
      </p:pic>
      <p:sp>
        <p:nvSpPr>
          <p:cNvPr id="2" name="Rectangle 1"/>
          <p:cNvSpPr/>
          <p:nvPr/>
        </p:nvSpPr>
        <p:spPr>
          <a:xfrm>
            <a:off x="838200" y="1772783"/>
            <a:ext cx="7543800" cy="1754326"/>
          </a:xfrm>
          <a:prstGeom prst="rect">
            <a:avLst/>
          </a:prstGeom>
        </p:spPr>
        <p:txBody>
          <a:bodyPr wrap="square">
            <a:spAutoFit/>
          </a:bodyPr>
          <a:lstStyle/>
          <a:p>
            <a:pPr algn="justLow" rtl="1"/>
            <a:r>
              <a:rPr lang="fa-IR" sz="3600" dirty="0">
                <a:cs typeface="B Badr" pitchFamily="2" charset="-78"/>
              </a:rPr>
              <a:t>دخترها اگر احتمال ازدواج با پسرى در حد صفر هم باشد باز </a:t>
            </a:r>
            <a:r>
              <a:rPr lang="fa-IR" sz="3600">
                <a:cs typeface="B Badr" pitchFamily="2" charset="-78"/>
              </a:rPr>
              <a:t>هم در تصورات رؤیایی به </a:t>
            </a:r>
            <a:r>
              <a:rPr lang="fa-IR" sz="3600" dirty="0">
                <a:cs typeface="B Badr" pitchFamily="2" charset="-78"/>
              </a:rPr>
              <a:t>خود اميد مى‏دهند كه روزى با او ازدواج خواهند كرد!</a:t>
            </a:r>
            <a:endParaRPr lang="en-US" sz="3600" dirty="0">
              <a:cs typeface="B Badr" pitchFamily="2" charset="-78"/>
            </a:endParaRP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36622" y="4476750"/>
            <a:ext cx="858347" cy="682386"/>
          </a:xfrm>
          <a:prstGeom prst="rect">
            <a:avLst/>
          </a:prstGeom>
        </p:spPr>
      </p:pic>
      <p:sp>
        <p:nvSpPr>
          <p:cNvPr id="13" name="TextBox 12"/>
          <p:cNvSpPr txBox="1"/>
          <p:nvPr/>
        </p:nvSpPr>
        <p:spPr>
          <a:xfrm>
            <a:off x="8458200" y="4564618"/>
            <a:ext cx="609600" cy="369332"/>
          </a:xfrm>
          <a:prstGeom prst="rect">
            <a:avLst/>
          </a:prstGeom>
          <a:noFill/>
        </p:spPr>
        <p:txBody>
          <a:bodyPr wrap="square" rtlCol="0">
            <a:spAutoFit/>
          </a:bodyPr>
          <a:lstStyle/>
          <a:p>
            <a:fld id="{D81BCC4D-E9F3-467D-9842-464F8BE9B665}" type="slidenum">
              <a:rPr lang="fa-IR" smtClean="0">
                <a:cs typeface="B Titr" pitchFamily="2" charset="-78"/>
              </a:rPr>
              <a:pPr/>
              <a:t>22</a:t>
            </a:fld>
            <a:endParaRPr lang="en-US" dirty="0">
              <a:cs typeface="B Titr" pitchFamily="2" charset="-78"/>
            </a:endParaRPr>
          </a:p>
        </p:txBody>
      </p:sp>
      <p:pic>
        <p:nvPicPr>
          <p:cNvPr id="17" name="Picture 16" descr="166.gif">
            <a:hlinkClick r:id="rId5" action="ppaction://hlinksldjump"/>
          </p:cNvPr>
          <p:cNvPicPr>
            <a:picLocks noChangeAspect="1"/>
          </p:cNvPicPr>
          <p:nvPr/>
        </p:nvPicPr>
        <p:blipFill>
          <a:blip r:embed="rId6" cstate="print"/>
          <a:srcRect b="83334"/>
          <a:stretch>
            <a:fillRect/>
          </a:stretch>
        </p:blipFill>
        <p:spPr>
          <a:xfrm>
            <a:off x="7273794" y="112879"/>
            <a:ext cx="1813056" cy="687221"/>
          </a:xfrm>
          <a:prstGeom prst="rect">
            <a:avLst/>
          </a:prstGeom>
        </p:spPr>
      </p:pic>
      <p:sp>
        <p:nvSpPr>
          <p:cNvPr id="18" name="TextBox 17">
            <a:hlinkClick r:id="rId5" action="ppaction://hlinksldjump"/>
          </p:cNvPr>
          <p:cNvSpPr txBox="1"/>
          <p:nvPr/>
        </p:nvSpPr>
        <p:spPr>
          <a:xfrm>
            <a:off x="7810500" y="247650"/>
            <a:ext cx="752129" cy="338554"/>
          </a:xfrm>
          <a:prstGeom prst="rect">
            <a:avLst/>
          </a:prstGeom>
          <a:noFill/>
        </p:spPr>
        <p:txBody>
          <a:bodyPr wrap="none" rtlCol="0">
            <a:spAutoFit/>
          </a:bodyPr>
          <a:lstStyle/>
          <a:p>
            <a:r>
              <a:rPr lang="fa-IR" sz="1600" dirty="0">
                <a:solidFill>
                  <a:prstClr val="black"/>
                </a:solidFill>
                <a:cs typeface="B Titr" pitchFamily="2" charset="-78"/>
              </a:rPr>
              <a:t>بازگشت</a:t>
            </a:r>
            <a:endParaRPr lang="en-US" sz="1600" dirty="0">
              <a:solidFill>
                <a:prstClr val="black"/>
              </a:solidFill>
              <a:cs typeface="B Titr" pitchFamily="2" charset="-78"/>
            </a:endParaRPr>
          </a:p>
        </p:txBody>
      </p:sp>
      <p:sp>
        <p:nvSpPr>
          <p:cNvPr id="3" name="Rectangle 2"/>
          <p:cNvSpPr/>
          <p:nvPr/>
        </p:nvSpPr>
        <p:spPr>
          <a:xfrm>
            <a:off x="2789117" y="57150"/>
            <a:ext cx="3219151" cy="646331"/>
          </a:xfrm>
          <a:prstGeom prst="rect">
            <a:avLst/>
          </a:prstGeom>
        </p:spPr>
        <p:txBody>
          <a:bodyPr wrap="none">
            <a:spAutoFit/>
          </a:bodyPr>
          <a:lstStyle/>
          <a:p>
            <a:pPr algn="ctr"/>
            <a:r>
              <a:rPr lang="fa-IR" sz="3600" b="1" dirty="0">
                <a:ln>
                  <a:solidFill>
                    <a:sysClr val="windowText" lastClr="000000"/>
                  </a:solidFill>
                </a:ln>
                <a:solidFill>
                  <a:srgbClr val="FF0000"/>
                </a:solidFill>
                <a:cs typeface="B Titr" pitchFamily="2" charset="-78"/>
              </a:rPr>
              <a:t>تصورات رؤیایی ...</a:t>
            </a:r>
            <a:endParaRPr lang="en-US" sz="3600" b="1" dirty="0">
              <a:ln>
                <a:solidFill>
                  <a:sysClr val="windowText" lastClr="000000"/>
                </a:solidFill>
              </a:ln>
              <a:solidFill>
                <a:srgbClr val="FF0000"/>
              </a:solidFill>
              <a:cs typeface="B Titr" pitchFamily="2" charset="-78"/>
            </a:endParaRPr>
          </a:p>
        </p:txBody>
      </p:sp>
    </p:spTree>
    <p:extLst>
      <p:ext uri="{BB962C8B-B14F-4D97-AF65-F5344CB8AC3E}">
        <p14:creationId xmlns:p14="http://schemas.microsoft.com/office/powerpoint/2010/main" val="42616074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2" cstate="print">
            <a:extLst>
              <a:ext uri="{28A0092B-C50C-407E-A947-70E740481C1C}">
                <a14:useLocalDpi xmlns:a14="http://schemas.microsoft.com/office/drawing/2010/main" val="0"/>
              </a:ext>
            </a:extLst>
          </a:blip>
          <a:srcRect t="48177" r="32369"/>
          <a:stretch/>
        </p:blipFill>
        <p:spPr>
          <a:xfrm>
            <a:off x="-29240" y="25973"/>
            <a:ext cx="1096039" cy="984724"/>
          </a:xfrm>
          <a:prstGeom prst="rect">
            <a:avLst/>
          </a:prstGeom>
        </p:spPr>
      </p:pic>
      <p:sp>
        <p:nvSpPr>
          <p:cNvPr id="14" name="backgound_panel"/>
          <p:cNvSpPr/>
          <p:nvPr/>
        </p:nvSpPr>
        <p:spPr>
          <a:xfrm>
            <a:off x="76200" y="800100"/>
            <a:ext cx="7086600" cy="3886200"/>
          </a:xfrm>
          <a:prstGeom prst="roundRect">
            <a:avLst/>
          </a:prstGeom>
          <a:solidFill>
            <a:schemeClr val="bg1">
              <a:lumMod val="65000"/>
            </a:schemeClr>
          </a:solidFill>
          <a:ln>
            <a:solidFill>
              <a:schemeClr val="tx1">
                <a:lumMod val="95000"/>
                <a:lumOff val="5000"/>
              </a:schemeClr>
            </a:solidFill>
          </a:ln>
          <a:effectLst>
            <a:reflection blurRad="38100" stA="18000" endPos="55500" dist="50800" dir="5400000" sy="-100000" algn="bl" rotWithShape="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_panel"/>
          <p:cNvSpPr/>
          <p:nvPr/>
        </p:nvSpPr>
        <p:spPr>
          <a:xfrm>
            <a:off x="609600" y="1085851"/>
            <a:ext cx="8382000" cy="3943350"/>
          </a:xfrm>
          <a:prstGeom prst="roundRect">
            <a:avLst/>
          </a:prstGeom>
          <a:solidFill>
            <a:schemeClr val="bg2">
              <a:lumMod val="25000"/>
            </a:schemeClr>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ln>
                <a:solidFill>
                  <a:sysClr val="windowText" lastClr="000000"/>
                </a:solidFill>
              </a:ln>
              <a:solidFill>
                <a:prstClr val="white"/>
              </a:solidFill>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638800" y="5137"/>
            <a:ext cx="2218691" cy="2161704"/>
          </a:xfrm>
          <a:prstGeom prst="rect">
            <a:avLst/>
          </a:prstGeom>
        </p:spPr>
      </p:pic>
      <p:sp>
        <p:nvSpPr>
          <p:cNvPr id="16" name="Title 5"/>
          <p:cNvSpPr txBox="1">
            <a:spLocks/>
          </p:cNvSpPr>
          <p:nvPr/>
        </p:nvSpPr>
        <p:spPr>
          <a:xfrm>
            <a:off x="381000" y="188716"/>
            <a:ext cx="8001000" cy="479822"/>
          </a:xfrm>
          <a:prstGeom prst="rect">
            <a:avLst/>
          </a:prstGeom>
        </p:spPr>
        <p:txBody>
          <a:bodyPr vert="horz" lIns="91440" tIns="45720" rIns="91440" bIns="45720" rtlCol="0" anchor="ctr">
            <a:normAutofit fontScale="62500" lnSpcReduction="20000"/>
          </a:bodyPr>
          <a:lstStyle>
            <a:lvl1pPr algn="ctr" defTabSz="914400" rtl="0" eaLnBrk="1" latinLnBrk="0" hangingPunct="1">
              <a:spcBef>
                <a:spcPct val="0"/>
              </a:spcBef>
              <a:buNone/>
              <a:defRPr sz="4400" kern="1200">
                <a:solidFill>
                  <a:schemeClr val="bg1">
                    <a:lumMod val="95000"/>
                  </a:schemeClr>
                </a:solidFill>
                <a:latin typeface="+mj-lt"/>
                <a:ea typeface="+mj-ea"/>
                <a:cs typeface="+mj-cs"/>
              </a:defRPr>
            </a:lvl1pPr>
          </a:lstStyle>
          <a:p>
            <a:r>
              <a:rPr lang="fa-IR" dirty="0">
                <a:ln w="9525">
                  <a:solidFill>
                    <a:sysClr val="windowText" lastClr="000000"/>
                  </a:solidFill>
                </a:ln>
                <a:solidFill>
                  <a:srgbClr val="FF0000"/>
                </a:solidFill>
                <a:cs typeface="B Titr" pitchFamily="2" charset="-78"/>
              </a:rPr>
              <a:t>هدف پسران از دوستى </a:t>
            </a:r>
            <a:endParaRPr lang="en-US" dirty="0">
              <a:ln w="9525">
                <a:solidFill>
                  <a:sysClr val="windowText" lastClr="000000"/>
                </a:solidFill>
              </a:ln>
              <a:solidFill>
                <a:srgbClr val="FF0000"/>
              </a:solidFill>
              <a:cs typeface="B Titr" pitchFamily="2" charset="-78"/>
            </a:endParaRPr>
          </a:p>
        </p:txBody>
      </p:sp>
      <p:sp>
        <p:nvSpPr>
          <p:cNvPr id="17" name="Content Placeholder 72"/>
          <p:cNvSpPr>
            <a:spLocks noGrp="1"/>
          </p:cNvSpPr>
          <p:nvPr>
            <p:ph idx="1"/>
          </p:nvPr>
        </p:nvSpPr>
        <p:spPr>
          <a:xfrm>
            <a:off x="790682" y="1868645"/>
            <a:ext cx="7848600" cy="2817657"/>
          </a:xfrm>
        </p:spPr>
        <p:txBody>
          <a:bodyPr>
            <a:normAutofit fontScale="92500" lnSpcReduction="10000"/>
          </a:bodyPr>
          <a:lstStyle/>
          <a:p>
            <a:pPr marL="0" indent="0" algn="ctr" rtl="1">
              <a:buNone/>
            </a:pPr>
            <a:r>
              <a:rPr lang="fa-IR" sz="2400" dirty="0">
                <a:cs typeface="B Homa" pitchFamily="2" charset="-78"/>
              </a:rPr>
              <a:t>پسرها به دنبال ازدواج نيستند زيرا:</a:t>
            </a:r>
          </a:p>
          <a:p>
            <a:pPr marL="0" indent="0" algn="justLow" rtl="1">
              <a:buNone/>
            </a:pPr>
            <a:endParaRPr lang="en-US" sz="2400" dirty="0">
              <a:cs typeface="B Homa" pitchFamily="2" charset="-78"/>
            </a:endParaRPr>
          </a:p>
          <a:p>
            <a:pPr marL="0" indent="0" algn="justLow" rtl="1">
              <a:buNone/>
            </a:pPr>
            <a:r>
              <a:rPr lang="fa-IR" sz="2400" dirty="0">
                <a:cs typeface="B Homa" pitchFamily="2" charset="-78"/>
              </a:rPr>
              <a:t>ـ به دنبال لذت جنسى، كام بردن، ماجراجويى و تفريح هستند و اين‏ها با دوستى بدست مى‏آيد نه ازدواج.</a:t>
            </a:r>
            <a:endParaRPr lang="en-US" sz="2400" dirty="0">
              <a:cs typeface="B Homa" pitchFamily="2" charset="-78"/>
            </a:endParaRPr>
          </a:p>
          <a:p>
            <a:pPr marL="0" indent="0" algn="justLow" rtl="1">
              <a:buNone/>
            </a:pPr>
            <a:r>
              <a:rPr lang="fa-IR" sz="2400" dirty="0">
                <a:cs typeface="B Homa" pitchFamily="2" charset="-78"/>
              </a:rPr>
              <a:t>ـ ازدواج براى پسرها، مسئوليت‏آور است و آن‏ها از مسئوليت گريزان هستند.</a:t>
            </a:r>
            <a:endParaRPr lang="en-US" sz="2400" dirty="0">
              <a:cs typeface="B Homa" pitchFamily="2" charset="-78"/>
            </a:endParaRPr>
          </a:p>
          <a:p>
            <a:pPr marL="0" indent="0" algn="justLow" rtl="1">
              <a:buNone/>
            </a:pPr>
            <a:r>
              <a:rPr lang="fa-IR" sz="2400" dirty="0">
                <a:cs typeface="B Homa" pitchFamily="2" charset="-78"/>
              </a:rPr>
              <a:t>ـ پسرها به خاطر غيرتى كه در ذات آن‏ها قرار دارد از دختران كوچه و خيابان كه زود به دوستى روى مى‏آورند، خوششان نمى‏آيد و هيچ گاه به اين موارد به چشم همسر آينده نگاه نمى‏كنند.</a:t>
            </a:r>
            <a:endParaRPr lang="en-US" sz="2400" dirty="0">
              <a:cs typeface="B Homa" pitchFamily="2" charset="-78"/>
            </a:endParaRP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36622" y="4476750"/>
            <a:ext cx="858347" cy="682386"/>
          </a:xfrm>
          <a:prstGeom prst="rect">
            <a:avLst/>
          </a:prstGeom>
        </p:spPr>
      </p:pic>
      <p:sp>
        <p:nvSpPr>
          <p:cNvPr id="13" name="TextBox 12"/>
          <p:cNvSpPr txBox="1"/>
          <p:nvPr/>
        </p:nvSpPr>
        <p:spPr>
          <a:xfrm>
            <a:off x="8382000" y="4564618"/>
            <a:ext cx="609600" cy="369332"/>
          </a:xfrm>
          <a:prstGeom prst="rect">
            <a:avLst/>
          </a:prstGeom>
          <a:noFill/>
        </p:spPr>
        <p:txBody>
          <a:bodyPr wrap="square" rtlCol="0">
            <a:spAutoFit/>
          </a:bodyPr>
          <a:lstStyle/>
          <a:p>
            <a:fld id="{D81BCC4D-E9F3-467D-9842-464F8BE9B665}" type="slidenum">
              <a:rPr lang="fa-IR" smtClean="0">
                <a:cs typeface="B Titr" pitchFamily="2" charset="-78"/>
              </a:rPr>
              <a:pPr/>
              <a:t>23</a:t>
            </a:fld>
            <a:endParaRPr lang="en-US" dirty="0">
              <a:cs typeface="B Titr" pitchFamily="2" charset="-78"/>
            </a:endParaRPr>
          </a:p>
        </p:txBody>
      </p:sp>
      <p:pic>
        <p:nvPicPr>
          <p:cNvPr id="19" name="Picture 18" descr="166.gif">
            <a:hlinkClick r:id="rId5" action="ppaction://hlinksldjump"/>
          </p:cNvPr>
          <p:cNvPicPr>
            <a:picLocks noChangeAspect="1"/>
          </p:cNvPicPr>
          <p:nvPr/>
        </p:nvPicPr>
        <p:blipFill>
          <a:blip r:embed="rId6" cstate="print"/>
          <a:srcRect b="83334"/>
          <a:stretch>
            <a:fillRect/>
          </a:stretch>
        </p:blipFill>
        <p:spPr>
          <a:xfrm>
            <a:off x="7273794" y="112879"/>
            <a:ext cx="1813056" cy="687221"/>
          </a:xfrm>
          <a:prstGeom prst="rect">
            <a:avLst/>
          </a:prstGeom>
        </p:spPr>
      </p:pic>
      <p:sp>
        <p:nvSpPr>
          <p:cNvPr id="20" name="TextBox 19">
            <a:hlinkClick r:id="rId5" action="ppaction://hlinksldjump"/>
          </p:cNvPr>
          <p:cNvSpPr txBox="1"/>
          <p:nvPr/>
        </p:nvSpPr>
        <p:spPr>
          <a:xfrm>
            <a:off x="7810500" y="247650"/>
            <a:ext cx="752129" cy="338554"/>
          </a:xfrm>
          <a:prstGeom prst="rect">
            <a:avLst/>
          </a:prstGeom>
          <a:noFill/>
        </p:spPr>
        <p:txBody>
          <a:bodyPr wrap="none" rtlCol="0">
            <a:spAutoFit/>
          </a:bodyPr>
          <a:lstStyle/>
          <a:p>
            <a:r>
              <a:rPr lang="fa-IR" sz="1600" dirty="0">
                <a:solidFill>
                  <a:prstClr val="black"/>
                </a:solidFill>
                <a:cs typeface="B Titr" pitchFamily="2" charset="-78"/>
              </a:rPr>
              <a:t>بازگشت</a:t>
            </a:r>
            <a:endParaRPr lang="en-US" sz="1600" dirty="0">
              <a:solidFill>
                <a:prstClr val="black"/>
              </a:solidFill>
              <a:cs typeface="B Titr" pitchFamily="2" charset="-78"/>
            </a:endParaRPr>
          </a:p>
        </p:txBody>
      </p:sp>
    </p:spTree>
    <p:extLst>
      <p:ext uri="{BB962C8B-B14F-4D97-AF65-F5344CB8AC3E}">
        <p14:creationId xmlns:p14="http://schemas.microsoft.com/office/powerpoint/2010/main" val="15660597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2" cstate="print">
            <a:extLst>
              <a:ext uri="{28A0092B-C50C-407E-A947-70E740481C1C}">
                <a14:useLocalDpi xmlns:a14="http://schemas.microsoft.com/office/drawing/2010/main" val="0"/>
              </a:ext>
            </a:extLst>
          </a:blip>
          <a:srcRect t="48177" r="32369"/>
          <a:stretch/>
        </p:blipFill>
        <p:spPr>
          <a:xfrm>
            <a:off x="-29240" y="25973"/>
            <a:ext cx="1096039" cy="984724"/>
          </a:xfrm>
          <a:prstGeom prst="rect">
            <a:avLst/>
          </a:prstGeom>
        </p:spPr>
      </p:pic>
      <p:sp>
        <p:nvSpPr>
          <p:cNvPr id="14" name="backgound_panel"/>
          <p:cNvSpPr/>
          <p:nvPr/>
        </p:nvSpPr>
        <p:spPr>
          <a:xfrm>
            <a:off x="76200" y="800100"/>
            <a:ext cx="7086600" cy="3886200"/>
          </a:xfrm>
          <a:prstGeom prst="roundRect">
            <a:avLst/>
          </a:prstGeom>
          <a:solidFill>
            <a:schemeClr val="bg1">
              <a:lumMod val="65000"/>
            </a:schemeClr>
          </a:solidFill>
          <a:ln>
            <a:solidFill>
              <a:schemeClr val="tx1">
                <a:lumMod val="95000"/>
                <a:lumOff val="5000"/>
              </a:schemeClr>
            </a:solidFill>
          </a:ln>
          <a:effectLst>
            <a:reflection blurRad="38100" stA="18000" endPos="55500" dist="50800" dir="5400000" sy="-100000" algn="bl" rotWithShape="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_panel"/>
          <p:cNvSpPr/>
          <p:nvPr/>
        </p:nvSpPr>
        <p:spPr>
          <a:xfrm>
            <a:off x="609600" y="1085851"/>
            <a:ext cx="8382000" cy="3943350"/>
          </a:xfrm>
          <a:prstGeom prst="roundRect">
            <a:avLst/>
          </a:prstGeom>
          <a:solidFill>
            <a:srgbClr val="FF0000"/>
          </a:solidFill>
          <a:ln>
            <a:solidFill>
              <a:schemeClr val="tx1"/>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ln>
                <a:solidFill>
                  <a:sysClr val="windowText" lastClr="000000"/>
                </a:solidFill>
              </a:ln>
              <a:solidFill>
                <a:prstClr val="white"/>
              </a:solidFill>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638800" y="5137"/>
            <a:ext cx="2218691" cy="2161704"/>
          </a:xfrm>
          <a:prstGeom prst="rect">
            <a:avLst/>
          </a:prstGeom>
        </p:spPr>
      </p:pic>
      <p:sp>
        <p:nvSpPr>
          <p:cNvPr id="13" name="Title 3"/>
          <p:cNvSpPr>
            <a:spLocks noGrp="1"/>
          </p:cNvSpPr>
          <p:nvPr>
            <p:ph type="title"/>
          </p:nvPr>
        </p:nvSpPr>
        <p:spPr>
          <a:xfrm>
            <a:off x="934244" y="-26812"/>
            <a:ext cx="5370512" cy="1021556"/>
          </a:xfrm>
        </p:spPr>
        <p:txBody>
          <a:bodyPr>
            <a:normAutofit/>
          </a:bodyPr>
          <a:lstStyle/>
          <a:p>
            <a:pPr algn="ctr" rtl="1"/>
            <a:r>
              <a:rPr lang="fa-IR" sz="3200" dirty="0">
                <a:ln>
                  <a:solidFill>
                    <a:sysClr val="windowText" lastClr="000000"/>
                  </a:solidFill>
                </a:ln>
                <a:solidFill>
                  <a:srgbClr val="FF0000"/>
                </a:solidFill>
                <a:cs typeface="B Titr" pitchFamily="2" charset="-78"/>
              </a:rPr>
              <a:t>بعضى پسرها مى‏گويند:</a:t>
            </a:r>
            <a:endParaRPr lang="en-US" sz="3200" dirty="0">
              <a:ln>
                <a:solidFill>
                  <a:sysClr val="windowText" lastClr="000000"/>
                </a:solidFill>
              </a:ln>
              <a:solidFill>
                <a:srgbClr val="FF0000"/>
              </a:solidFill>
              <a:cs typeface="B Titr" pitchFamily="2" charset="-78"/>
            </a:endParaRPr>
          </a:p>
        </p:txBody>
      </p:sp>
      <p:sp>
        <p:nvSpPr>
          <p:cNvPr id="18" name="Text Placeholder 4"/>
          <p:cNvSpPr txBox="1">
            <a:spLocks/>
          </p:cNvSpPr>
          <p:nvPr/>
        </p:nvSpPr>
        <p:spPr>
          <a:xfrm>
            <a:off x="1191927" y="2047877"/>
            <a:ext cx="6858000" cy="263842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Low" rtl="1">
              <a:buNone/>
            </a:pPr>
            <a:r>
              <a:rPr lang="fa-IR" sz="4400" dirty="0">
                <a:ln>
                  <a:solidFill>
                    <a:srgbClr val="FF0000"/>
                  </a:solidFill>
                </a:ln>
                <a:cs typeface="B Homa" pitchFamily="2" charset="-78"/>
              </a:rPr>
              <a:t>اگر بتوانى هر روز يك ليوان شير تازه بخورى، چرا گاو داخل خانه‏ات ببندى؟!</a:t>
            </a:r>
            <a:endParaRPr lang="en-US" sz="4400" dirty="0">
              <a:ln>
                <a:solidFill>
                  <a:srgbClr val="FF0000"/>
                </a:solidFill>
              </a:ln>
              <a:cs typeface="B Homa" pitchFamily="2" charset="-78"/>
            </a:endParaRP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36622" y="4476750"/>
            <a:ext cx="858347" cy="682386"/>
          </a:xfrm>
          <a:prstGeom prst="rect">
            <a:avLst/>
          </a:prstGeom>
        </p:spPr>
      </p:pic>
      <p:sp>
        <p:nvSpPr>
          <p:cNvPr id="16" name="TextBox 15"/>
          <p:cNvSpPr txBox="1"/>
          <p:nvPr/>
        </p:nvSpPr>
        <p:spPr>
          <a:xfrm>
            <a:off x="8382000" y="4564618"/>
            <a:ext cx="609600" cy="369332"/>
          </a:xfrm>
          <a:prstGeom prst="rect">
            <a:avLst/>
          </a:prstGeom>
          <a:noFill/>
        </p:spPr>
        <p:txBody>
          <a:bodyPr wrap="square" rtlCol="0">
            <a:spAutoFit/>
          </a:bodyPr>
          <a:lstStyle/>
          <a:p>
            <a:fld id="{D81BCC4D-E9F3-467D-9842-464F8BE9B665}" type="slidenum">
              <a:rPr lang="fa-IR" smtClean="0">
                <a:cs typeface="B Titr" pitchFamily="2" charset="-78"/>
              </a:rPr>
              <a:pPr/>
              <a:t>24</a:t>
            </a:fld>
            <a:endParaRPr lang="en-US" dirty="0">
              <a:cs typeface="B Titr" pitchFamily="2" charset="-78"/>
            </a:endParaRPr>
          </a:p>
        </p:txBody>
      </p:sp>
      <p:pic>
        <p:nvPicPr>
          <p:cNvPr id="19" name="Picture 18" descr="166.gif">
            <a:hlinkClick r:id="rId5" action="ppaction://hlinksldjump"/>
          </p:cNvPr>
          <p:cNvPicPr>
            <a:picLocks noChangeAspect="1"/>
          </p:cNvPicPr>
          <p:nvPr/>
        </p:nvPicPr>
        <p:blipFill>
          <a:blip r:embed="rId6" cstate="print"/>
          <a:srcRect b="83334"/>
          <a:stretch>
            <a:fillRect/>
          </a:stretch>
        </p:blipFill>
        <p:spPr>
          <a:xfrm>
            <a:off x="7273794" y="112879"/>
            <a:ext cx="1813056" cy="687221"/>
          </a:xfrm>
          <a:prstGeom prst="rect">
            <a:avLst/>
          </a:prstGeom>
        </p:spPr>
      </p:pic>
      <p:sp>
        <p:nvSpPr>
          <p:cNvPr id="20" name="TextBox 19">
            <a:hlinkClick r:id="rId5" action="ppaction://hlinksldjump"/>
          </p:cNvPr>
          <p:cNvSpPr txBox="1"/>
          <p:nvPr/>
        </p:nvSpPr>
        <p:spPr>
          <a:xfrm>
            <a:off x="7810500" y="247650"/>
            <a:ext cx="752129" cy="338554"/>
          </a:xfrm>
          <a:prstGeom prst="rect">
            <a:avLst/>
          </a:prstGeom>
          <a:noFill/>
        </p:spPr>
        <p:txBody>
          <a:bodyPr wrap="none" rtlCol="0">
            <a:spAutoFit/>
          </a:bodyPr>
          <a:lstStyle/>
          <a:p>
            <a:r>
              <a:rPr lang="fa-IR" sz="1600" dirty="0">
                <a:solidFill>
                  <a:prstClr val="black"/>
                </a:solidFill>
                <a:cs typeface="B Titr" pitchFamily="2" charset="-78"/>
              </a:rPr>
              <a:t>بازگشت</a:t>
            </a:r>
            <a:endParaRPr lang="en-US" sz="1600" dirty="0">
              <a:solidFill>
                <a:prstClr val="black"/>
              </a:solidFill>
              <a:cs typeface="B Titr" pitchFamily="2" charset="-78"/>
            </a:endParaRPr>
          </a:p>
        </p:txBody>
      </p:sp>
    </p:spTree>
    <p:extLst>
      <p:ext uri="{BB962C8B-B14F-4D97-AF65-F5344CB8AC3E}">
        <p14:creationId xmlns:p14="http://schemas.microsoft.com/office/powerpoint/2010/main" val="23905252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2" cstate="print">
            <a:extLst>
              <a:ext uri="{28A0092B-C50C-407E-A947-70E740481C1C}">
                <a14:useLocalDpi xmlns:a14="http://schemas.microsoft.com/office/drawing/2010/main" val="0"/>
              </a:ext>
            </a:extLst>
          </a:blip>
          <a:srcRect t="48177" r="32369"/>
          <a:stretch/>
        </p:blipFill>
        <p:spPr>
          <a:xfrm>
            <a:off x="-29240" y="25973"/>
            <a:ext cx="1096039" cy="984724"/>
          </a:xfrm>
          <a:prstGeom prst="rect">
            <a:avLst/>
          </a:prstGeom>
        </p:spPr>
      </p:pic>
      <p:sp>
        <p:nvSpPr>
          <p:cNvPr id="14" name="backgound_panel"/>
          <p:cNvSpPr/>
          <p:nvPr/>
        </p:nvSpPr>
        <p:spPr>
          <a:xfrm>
            <a:off x="76200" y="800100"/>
            <a:ext cx="7086600" cy="3886200"/>
          </a:xfrm>
          <a:prstGeom prst="roundRect">
            <a:avLst/>
          </a:prstGeom>
          <a:solidFill>
            <a:schemeClr val="bg1">
              <a:lumMod val="65000"/>
            </a:schemeClr>
          </a:solidFill>
          <a:ln>
            <a:solidFill>
              <a:schemeClr val="tx1">
                <a:lumMod val="95000"/>
                <a:lumOff val="5000"/>
              </a:schemeClr>
            </a:solidFill>
          </a:ln>
          <a:effectLst>
            <a:reflection blurRad="38100" stA="18000" endPos="55500" dist="50800" dir="5400000" sy="-100000" algn="bl" rotWithShape="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_panel"/>
          <p:cNvSpPr/>
          <p:nvPr/>
        </p:nvSpPr>
        <p:spPr>
          <a:xfrm>
            <a:off x="609600" y="1085851"/>
            <a:ext cx="8382000" cy="3943350"/>
          </a:xfrm>
          <a:prstGeom prst="roundRect">
            <a:avLst/>
          </a:prstGeom>
          <a:solidFill>
            <a:schemeClr val="accent5">
              <a:lumMod val="60000"/>
              <a:lumOff val="40000"/>
            </a:schemeClr>
          </a:solidFill>
          <a:ln>
            <a:solidFill>
              <a:schemeClr val="tx1"/>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ln>
                <a:solidFill>
                  <a:sysClr val="windowText" lastClr="000000"/>
                </a:solidFill>
              </a:ln>
              <a:solidFill>
                <a:prstClr val="white"/>
              </a:solidFill>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638800" y="5137"/>
            <a:ext cx="2218691" cy="2161704"/>
          </a:xfrm>
          <a:prstGeom prst="rect">
            <a:avLst/>
          </a:prstGeom>
        </p:spPr>
      </p:pic>
      <p:sp>
        <p:nvSpPr>
          <p:cNvPr id="16" name="Title 5"/>
          <p:cNvSpPr txBox="1">
            <a:spLocks/>
          </p:cNvSpPr>
          <p:nvPr/>
        </p:nvSpPr>
        <p:spPr>
          <a:xfrm>
            <a:off x="190500" y="111749"/>
            <a:ext cx="6134100" cy="62865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bg1">
                    <a:lumMod val="95000"/>
                  </a:schemeClr>
                </a:solidFill>
                <a:latin typeface="+mj-lt"/>
                <a:ea typeface="+mj-ea"/>
                <a:cs typeface="+mj-cs"/>
              </a:defRPr>
            </a:lvl1pPr>
          </a:lstStyle>
          <a:p>
            <a:pPr algn="r"/>
            <a:r>
              <a:rPr lang="fa-IR" sz="2100" dirty="0">
                <a:ln w="3175">
                  <a:solidFill>
                    <a:sysClr val="windowText" lastClr="000000"/>
                  </a:solidFill>
                </a:ln>
                <a:solidFill>
                  <a:srgbClr val="FF0000"/>
                </a:solidFill>
                <a:cs typeface="B Titr" pitchFamily="2" charset="-78"/>
              </a:rPr>
              <a:t>پسرها وانمود مى‏كنند به دنبال ازدواج هستند زيرا:</a:t>
            </a:r>
            <a:endParaRPr lang="en-US" sz="2100" dirty="0">
              <a:ln w="3175">
                <a:solidFill>
                  <a:sysClr val="windowText" lastClr="000000"/>
                </a:solidFill>
              </a:ln>
              <a:solidFill>
                <a:srgbClr val="FF0000"/>
              </a:solidFill>
              <a:cs typeface="B Titr" pitchFamily="2" charset="-78"/>
            </a:endParaRPr>
          </a:p>
        </p:txBody>
      </p:sp>
      <p:sp>
        <p:nvSpPr>
          <p:cNvPr id="17" name="Rectangle 16"/>
          <p:cNvSpPr/>
          <p:nvPr/>
        </p:nvSpPr>
        <p:spPr>
          <a:xfrm>
            <a:off x="838200" y="2038350"/>
            <a:ext cx="7801082" cy="2677656"/>
          </a:xfrm>
          <a:prstGeom prst="rect">
            <a:avLst/>
          </a:prstGeom>
        </p:spPr>
        <p:txBody>
          <a:bodyPr wrap="square">
            <a:spAutoFit/>
          </a:bodyPr>
          <a:lstStyle/>
          <a:p>
            <a:pPr algn="justLow" rtl="1"/>
            <a:r>
              <a:rPr lang="fa-IR" sz="2800" dirty="0">
                <a:cs typeface="B Homa" pitchFamily="2" charset="-78"/>
              </a:rPr>
              <a:t>اگر به دختر بگويند ما قصد ازدواج با تو را نداريم، دختر هم از دوستى منصرف خواهد شد.</a:t>
            </a:r>
          </a:p>
          <a:p>
            <a:pPr algn="justLow" rtl="1"/>
            <a:endParaRPr lang="en-US" sz="2800" dirty="0">
              <a:cs typeface="B Homa" pitchFamily="2" charset="-78"/>
            </a:endParaRPr>
          </a:p>
          <a:p>
            <a:pPr algn="justLow" rtl="1"/>
            <a:r>
              <a:rPr lang="fa-IR" sz="2800" dirty="0">
                <a:cs typeface="B Homa" pitchFamily="2" charset="-78"/>
              </a:rPr>
              <a:t>اما اگر بگويد: من مى‏خواهم با شما آشنا شوم براى ازدواج، دختر سريعاً واكنش مثبت نشان مى‏دهد و پسر فرصت كافى را خواهد داشت تا به اهدافش برسد ...</a:t>
            </a:r>
            <a:endParaRPr lang="en-US" sz="2800" dirty="0">
              <a:cs typeface="B Homa" pitchFamily="2" charset="-78"/>
            </a:endParaRP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36622" y="4476750"/>
            <a:ext cx="858347" cy="682386"/>
          </a:xfrm>
          <a:prstGeom prst="rect">
            <a:avLst/>
          </a:prstGeom>
        </p:spPr>
      </p:pic>
      <p:sp>
        <p:nvSpPr>
          <p:cNvPr id="13" name="TextBox 12"/>
          <p:cNvSpPr txBox="1"/>
          <p:nvPr/>
        </p:nvSpPr>
        <p:spPr>
          <a:xfrm>
            <a:off x="8382000" y="4564618"/>
            <a:ext cx="609600" cy="369332"/>
          </a:xfrm>
          <a:prstGeom prst="rect">
            <a:avLst/>
          </a:prstGeom>
          <a:noFill/>
        </p:spPr>
        <p:txBody>
          <a:bodyPr wrap="square" rtlCol="0">
            <a:spAutoFit/>
          </a:bodyPr>
          <a:lstStyle/>
          <a:p>
            <a:fld id="{D81BCC4D-E9F3-467D-9842-464F8BE9B665}" type="slidenum">
              <a:rPr lang="fa-IR" smtClean="0">
                <a:cs typeface="B Titr" pitchFamily="2" charset="-78"/>
              </a:rPr>
              <a:pPr/>
              <a:t>25</a:t>
            </a:fld>
            <a:endParaRPr lang="en-US" dirty="0">
              <a:cs typeface="B Titr" pitchFamily="2" charset="-78"/>
            </a:endParaRPr>
          </a:p>
        </p:txBody>
      </p:sp>
      <p:pic>
        <p:nvPicPr>
          <p:cNvPr id="19" name="Picture 18" descr="166.gif">
            <a:hlinkClick r:id="rId5" action="ppaction://hlinksldjump"/>
          </p:cNvPr>
          <p:cNvPicPr>
            <a:picLocks noChangeAspect="1"/>
          </p:cNvPicPr>
          <p:nvPr/>
        </p:nvPicPr>
        <p:blipFill>
          <a:blip r:embed="rId6" cstate="print"/>
          <a:srcRect b="83334"/>
          <a:stretch>
            <a:fillRect/>
          </a:stretch>
        </p:blipFill>
        <p:spPr>
          <a:xfrm>
            <a:off x="7273794" y="112879"/>
            <a:ext cx="1813056" cy="687221"/>
          </a:xfrm>
          <a:prstGeom prst="rect">
            <a:avLst/>
          </a:prstGeom>
        </p:spPr>
      </p:pic>
      <p:sp>
        <p:nvSpPr>
          <p:cNvPr id="20" name="TextBox 19">
            <a:hlinkClick r:id="rId5" action="ppaction://hlinksldjump"/>
          </p:cNvPr>
          <p:cNvSpPr txBox="1"/>
          <p:nvPr/>
        </p:nvSpPr>
        <p:spPr>
          <a:xfrm>
            <a:off x="7810500" y="247650"/>
            <a:ext cx="752129" cy="338554"/>
          </a:xfrm>
          <a:prstGeom prst="rect">
            <a:avLst/>
          </a:prstGeom>
          <a:noFill/>
        </p:spPr>
        <p:txBody>
          <a:bodyPr wrap="none" rtlCol="0">
            <a:spAutoFit/>
          </a:bodyPr>
          <a:lstStyle/>
          <a:p>
            <a:r>
              <a:rPr lang="fa-IR" sz="1600" dirty="0">
                <a:solidFill>
                  <a:prstClr val="black"/>
                </a:solidFill>
                <a:cs typeface="B Titr" pitchFamily="2" charset="-78"/>
              </a:rPr>
              <a:t>بازگشت</a:t>
            </a:r>
            <a:endParaRPr lang="en-US" sz="1600" dirty="0">
              <a:solidFill>
                <a:prstClr val="black"/>
              </a:solidFill>
              <a:cs typeface="B Titr" pitchFamily="2" charset="-78"/>
            </a:endParaRPr>
          </a:p>
        </p:txBody>
      </p:sp>
    </p:spTree>
    <p:extLst>
      <p:ext uri="{BB962C8B-B14F-4D97-AF65-F5344CB8AC3E}">
        <p14:creationId xmlns:p14="http://schemas.microsoft.com/office/powerpoint/2010/main" val="26207471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2" cstate="print">
            <a:extLst>
              <a:ext uri="{28A0092B-C50C-407E-A947-70E740481C1C}">
                <a14:useLocalDpi xmlns:a14="http://schemas.microsoft.com/office/drawing/2010/main" val="0"/>
              </a:ext>
            </a:extLst>
          </a:blip>
          <a:srcRect t="48177" r="32369"/>
          <a:stretch/>
        </p:blipFill>
        <p:spPr>
          <a:xfrm>
            <a:off x="-29240" y="25973"/>
            <a:ext cx="1096039" cy="984724"/>
          </a:xfrm>
          <a:prstGeom prst="rect">
            <a:avLst/>
          </a:prstGeom>
        </p:spPr>
      </p:pic>
      <p:sp>
        <p:nvSpPr>
          <p:cNvPr id="14" name="backgound_panel"/>
          <p:cNvSpPr/>
          <p:nvPr/>
        </p:nvSpPr>
        <p:spPr>
          <a:xfrm>
            <a:off x="76200" y="800100"/>
            <a:ext cx="7086600" cy="3886200"/>
          </a:xfrm>
          <a:prstGeom prst="roundRect">
            <a:avLst/>
          </a:prstGeom>
          <a:solidFill>
            <a:schemeClr val="bg1">
              <a:lumMod val="65000"/>
            </a:schemeClr>
          </a:solidFill>
          <a:ln>
            <a:solidFill>
              <a:schemeClr val="tx1">
                <a:lumMod val="95000"/>
                <a:lumOff val="5000"/>
              </a:schemeClr>
            </a:solidFill>
          </a:ln>
          <a:effectLst>
            <a:reflection blurRad="38100" stA="18000" endPos="55500" dist="50800" dir="5400000" sy="-100000" algn="bl" rotWithShape="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_panel"/>
          <p:cNvSpPr/>
          <p:nvPr/>
        </p:nvSpPr>
        <p:spPr>
          <a:xfrm>
            <a:off x="609600" y="1085851"/>
            <a:ext cx="8382000" cy="3943350"/>
          </a:xfrm>
          <a:prstGeom prst="roundRect">
            <a:avLst/>
          </a:prstGeom>
          <a:blipFill>
            <a:blip r:embed="rId3"/>
            <a:tile tx="0" ty="0" sx="100000" sy="100000" flip="none" algn="tl"/>
          </a:blipFill>
          <a:ln>
            <a:solidFill>
              <a:schemeClr val="tx1"/>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ln>
                <a:solidFill>
                  <a:sysClr val="windowText" lastClr="000000"/>
                </a:solidFill>
              </a:ln>
              <a:solidFill>
                <a:prstClr val="white"/>
              </a:solidFill>
            </a:endParaRPr>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638800" y="5137"/>
            <a:ext cx="2218691" cy="2161704"/>
          </a:xfrm>
          <a:prstGeom prst="rect">
            <a:avLst/>
          </a:prstGeom>
        </p:spPr>
      </p:pic>
      <p:sp>
        <p:nvSpPr>
          <p:cNvPr id="11" name="Title 5"/>
          <p:cNvSpPr>
            <a:spLocks noGrp="1"/>
          </p:cNvSpPr>
          <p:nvPr>
            <p:ph type="title"/>
          </p:nvPr>
        </p:nvSpPr>
        <p:spPr>
          <a:xfrm>
            <a:off x="533400" y="48416"/>
            <a:ext cx="5791200" cy="685800"/>
          </a:xfrm>
        </p:spPr>
        <p:txBody>
          <a:bodyPr>
            <a:normAutofit fontScale="90000"/>
          </a:bodyPr>
          <a:lstStyle/>
          <a:p>
            <a:r>
              <a:rPr lang="fa-IR" dirty="0">
                <a:ln>
                  <a:solidFill>
                    <a:schemeClr val="tx1"/>
                  </a:solidFill>
                </a:ln>
                <a:solidFill>
                  <a:srgbClr val="FF0000"/>
                </a:solidFill>
                <a:cs typeface="B Titr" pitchFamily="2" charset="-78"/>
              </a:rPr>
              <a:t>راه تشخیص ...</a:t>
            </a:r>
            <a:endParaRPr lang="en-US" dirty="0">
              <a:ln>
                <a:solidFill>
                  <a:schemeClr val="tx1"/>
                </a:solidFill>
              </a:ln>
              <a:solidFill>
                <a:srgbClr val="FF0000"/>
              </a:solidFill>
              <a:cs typeface="B Titr" pitchFamily="2" charset="-78"/>
            </a:endParaRPr>
          </a:p>
        </p:txBody>
      </p:sp>
      <p:sp>
        <p:nvSpPr>
          <p:cNvPr id="13" name="Content Placeholder 6"/>
          <p:cNvSpPr>
            <a:spLocks noGrp="1"/>
          </p:cNvSpPr>
          <p:nvPr>
            <p:ph idx="1"/>
          </p:nvPr>
        </p:nvSpPr>
        <p:spPr>
          <a:xfrm>
            <a:off x="914400" y="1733550"/>
            <a:ext cx="7239000" cy="3394472"/>
          </a:xfrm>
        </p:spPr>
        <p:txBody>
          <a:bodyPr>
            <a:normAutofit fontScale="92500"/>
          </a:bodyPr>
          <a:lstStyle/>
          <a:p>
            <a:pPr marL="0" indent="0" algn="justLow" rtl="1">
              <a:buNone/>
            </a:pPr>
            <a:r>
              <a:rPr lang="fa-IR" sz="4000" b="1" dirty="0">
                <a:ln w="12700">
                  <a:solidFill>
                    <a:schemeClr val="tx2">
                      <a:satMod val="155000"/>
                    </a:schemeClr>
                  </a:solidFill>
                  <a:prstDash val="solid"/>
                </a:ln>
                <a:solidFill>
                  <a:srgbClr val="92D050"/>
                </a:solidFill>
                <a:effectLst>
                  <a:outerShdw blurRad="41275" dist="20320" dir="1800000" algn="tl" rotWithShape="0">
                    <a:srgbClr val="000000">
                      <a:alpha val="40000"/>
                    </a:srgbClr>
                  </a:outerShdw>
                </a:effectLst>
                <a:cs typeface="B Mitra" pitchFamily="2" charset="-78"/>
              </a:rPr>
              <a:t>اگر بخواهيم تشخيص دهيم اين دوستى به قصد ازدواج است يا نه مى‏توان به پسر گفت:</a:t>
            </a:r>
          </a:p>
          <a:p>
            <a:pPr marL="0" indent="0" algn="justLow" rtl="1">
              <a:buNone/>
            </a:pPr>
            <a:endParaRPr lang="fa-IR" sz="1800" b="1" dirty="0">
              <a:ln w="12700">
                <a:solidFill>
                  <a:schemeClr val="tx2">
                    <a:satMod val="155000"/>
                  </a:schemeClr>
                </a:solidFill>
                <a:prstDash val="solid"/>
              </a:ln>
              <a:solidFill>
                <a:srgbClr val="92D050"/>
              </a:solidFill>
              <a:effectLst>
                <a:outerShdw blurRad="41275" dist="20320" dir="1800000" algn="tl" rotWithShape="0">
                  <a:srgbClr val="000000">
                    <a:alpha val="40000"/>
                  </a:srgbClr>
                </a:outerShdw>
              </a:effectLst>
              <a:cs typeface="B Mitra" pitchFamily="2" charset="-78"/>
            </a:endParaRPr>
          </a:p>
          <a:p>
            <a:pPr marL="0" indent="0" algn="justLow" rtl="1">
              <a:buNone/>
            </a:pPr>
            <a:r>
              <a:rPr lang="fa-IR" sz="4000" b="1" dirty="0">
                <a:ln w="12700" cmpd="sng">
                  <a:solidFill>
                    <a:schemeClr val="tx1"/>
                  </a:solidFill>
                  <a:prstDash val="solid"/>
                  <a:miter lim="800000"/>
                </a:ln>
                <a:solidFill>
                  <a:srgbClr val="FF0000"/>
                </a:solidFill>
                <a:effectLst>
                  <a:outerShdw blurRad="50800" algn="tl" rotWithShape="0">
                    <a:srgbClr val="000000"/>
                  </a:outerShdw>
                </a:effectLst>
                <a:cs typeface="B Mitra" pitchFamily="2" charset="-78"/>
              </a:rPr>
              <a:t>به خواستگارى من بيا، من هم با شرايط تو كنار مى‏آيم و تا زمانى كه بخواهى صبر مى‏كنم.</a:t>
            </a:r>
            <a:endParaRPr lang="en-US" sz="4000" b="1" dirty="0">
              <a:ln w="12700" cmpd="sng">
                <a:solidFill>
                  <a:schemeClr val="tx1"/>
                </a:solidFill>
                <a:prstDash val="solid"/>
                <a:miter lim="800000"/>
              </a:ln>
              <a:solidFill>
                <a:srgbClr val="FF0000"/>
              </a:solidFill>
              <a:effectLst>
                <a:outerShdw blurRad="50800" algn="tl" rotWithShape="0">
                  <a:srgbClr val="000000"/>
                </a:outerShdw>
              </a:effectLst>
              <a:cs typeface="B Mitra" pitchFamily="2" charset="-78"/>
            </a:endParaRPr>
          </a:p>
        </p:txBody>
      </p:sp>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36622" y="4476750"/>
            <a:ext cx="858347" cy="682386"/>
          </a:xfrm>
          <a:prstGeom prst="rect">
            <a:avLst/>
          </a:prstGeom>
        </p:spPr>
      </p:pic>
      <p:sp>
        <p:nvSpPr>
          <p:cNvPr id="17" name="TextBox 16"/>
          <p:cNvSpPr txBox="1"/>
          <p:nvPr/>
        </p:nvSpPr>
        <p:spPr>
          <a:xfrm>
            <a:off x="8382000" y="4564618"/>
            <a:ext cx="609600" cy="369332"/>
          </a:xfrm>
          <a:prstGeom prst="rect">
            <a:avLst/>
          </a:prstGeom>
          <a:noFill/>
        </p:spPr>
        <p:txBody>
          <a:bodyPr wrap="square" rtlCol="0">
            <a:spAutoFit/>
          </a:bodyPr>
          <a:lstStyle/>
          <a:p>
            <a:fld id="{D81BCC4D-E9F3-467D-9842-464F8BE9B665}" type="slidenum">
              <a:rPr lang="fa-IR" smtClean="0">
                <a:cs typeface="B Titr" pitchFamily="2" charset="-78"/>
              </a:rPr>
              <a:pPr/>
              <a:t>26</a:t>
            </a:fld>
            <a:endParaRPr lang="en-US" dirty="0">
              <a:cs typeface="B Titr" pitchFamily="2" charset="-78"/>
            </a:endParaRPr>
          </a:p>
        </p:txBody>
      </p:sp>
      <p:pic>
        <p:nvPicPr>
          <p:cNvPr id="19" name="Picture 18" descr="166.gif">
            <a:hlinkClick r:id="rId6" action="ppaction://hlinksldjump"/>
          </p:cNvPr>
          <p:cNvPicPr>
            <a:picLocks noChangeAspect="1"/>
          </p:cNvPicPr>
          <p:nvPr/>
        </p:nvPicPr>
        <p:blipFill>
          <a:blip r:embed="rId7" cstate="print"/>
          <a:srcRect b="83334"/>
          <a:stretch>
            <a:fillRect/>
          </a:stretch>
        </p:blipFill>
        <p:spPr>
          <a:xfrm>
            <a:off x="7273794" y="112879"/>
            <a:ext cx="1813056" cy="687221"/>
          </a:xfrm>
          <a:prstGeom prst="rect">
            <a:avLst/>
          </a:prstGeom>
        </p:spPr>
      </p:pic>
      <p:sp>
        <p:nvSpPr>
          <p:cNvPr id="20" name="TextBox 19">
            <a:hlinkClick r:id="rId6" action="ppaction://hlinksldjump"/>
          </p:cNvPr>
          <p:cNvSpPr txBox="1"/>
          <p:nvPr/>
        </p:nvSpPr>
        <p:spPr>
          <a:xfrm>
            <a:off x="7810500" y="247650"/>
            <a:ext cx="752129" cy="338554"/>
          </a:xfrm>
          <a:prstGeom prst="rect">
            <a:avLst/>
          </a:prstGeom>
          <a:noFill/>
        </p:spPr>
        <p:txBody>
          <a:bodyPr wrap="none" rtlCol="0">
            <a:spAutoFit/>
          </a:bodyPr>
          <a:lstStyle/>
          <a:p>
            <a:r>
              <a:rPr lang="fa-IR" sz="1600" dirty="0">
                <a:solidFill>
                  <a:prstClr val="black"/>
                </a:solidFill>
                <a:cs typeface="B Titr" pitchFamily="2" charset="-78"/>
              </a:rPr>
              <a:t>بازگشت</a:t>
            </a:r>
            <a:endParaRPr lang="en-US" sz="1600" dirty="0">
              <a:solidFill>
                <a:prstClr val="black"/>
              </a:solidFill>
              <a:cs typeface="B Titr" pitchFamily="2" charset="-78"/>
            </a:endParaRPr>
          </a:p>
        </p:txBody>
      </p:sp>
    </p:spTree>
    <p:extLst>
      <p:ext uri="{BB962C8B-B14F-4D97-AF65-F5344CB8AC3E}">
        <p14:creationId xmlns:p14="http://schemas.microsoft.com/office/powerpoint/2010/main" val="1556250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2" cstate="print">
            <a:extLst>
              <a:ext uri="{28A0092B-C50C-407E-A947-70E740481C1C}">
                <a14:useLocalDpi xmlns:a14="http://schemas.microsoft.com/office/drawing/2010/main" val="0"/>
              </a:ext>
            </a:extLst>
          </a:blip>
          <a:srcRect t="48177" r="32369"/>
          <a:stretch/>
        </p:blipFill>
        <p:spPr>
          <a:xfrm>
            <a:off x="-29240" y="25973"/>
            <a:ext cx="1096039" cy="984724"/>
          </a:xfrm>
          <a:prstGeom prst="rect">
            <a:avLst/>
          </a:prstGeom>
        </p:spPr>
      </p:pic>
      <p:sp>
        <p:nvSpPr>
          <p:cNvPr id="14" name="backgound_panel"/>
          <p:cNvSpPr/>
          <p:nvPr/>
        </p:nvSpPr>
        <p:spPr>
          <a:xfrm>
            <a:off x="76200" y="800100"/>
            <a:ext cx="7086600" cy="3886200"/>
          </a:xfrm>
          <a:prstGeom prst="roundRect">
            <a:avLst/>
          </a:prstGeom>
          <a:solidFill>
            <a:schemeClr val="bg1">
              <a:lumMod val="65000"/>
            </a:schemeClr>
          </a:solidFill>
          <a:ln>
            <a:solidFill>
              <a:schemeClr val="tx1">
                <a:lumMod val="95000"/>
                <a:lumOff val="5000"/>
              </a:schemeClr>
            </a:solidFill>
          </a:ln>
          <a:effectLst>
            <a:reflection blurRad="38100" stA="18000" endPos="55500" dist="50800" dir="5400000" sy="-100000" algn="bl" rotWithShape="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_panel"/>
          <p:cNvSpPr/>
          <p:nvPr/>
        </p:nvSpPr>
        <p:spPr>
          <a:xfrm>
            <a:off x="609600" y="1085851"/>
            <a:ext cx="8382000" cy="3943350"/>
          </a:xfrm>
          <a:prstGeom prst="roundRect">
            <a:avLst/>
          </a:prstGeom>
          <a:solidFill>
            <a:schemeClr val="accent6">
              <a:lumMod val="60000"/>
              <a:lumOff val="40000"/>
            </a:schemeClr>
          </a:solidFill>
          <a:ln>
            <a:solidFill>
              <a:schemeClr val="tx1">
                <a:lumMod val="95000"/>
                <a:lumOff val="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Title 10"/>
          <p:cNvSpPr>
            <a:spLocks noGrp="1"/>
          </p:cNvSpPr>
          <p:nvPr>
            <p:ph type="title"/>
          </p:nvPr>
        </p:nvSpPr>
        <p:spPr>
          <a:xfrm>
            <a:off x="381000" y="-57150"/>
            <a:ext cx="5867400" cy="857250"/>
          </a:xfrm>
        </p:spPr>
        <p:txBody>
          <a:bodyPr>
            <a:normAutofit/>
          </a:bodyPr>
          <a:lstStyle/>
          <a:p>
            <a:pPr algn="r" rtl="1"/>
            <a:r>
              <a:rPr lang="fa-IR" sz="2200" dirty="0">
                <a:ln>
                  <a:solidFill>
                    <a:sysClr val="windowText" lastClr="000000"/>
                  </a:solidFill>
                </a:ln>
                <a:solidFill>
                  <a:srgbClr val="FF0000"/>
                </a:solidFill>
                <a:cs typeface="B Titr" pitchFamily="2" charset="-78"/>
              </a:rPr>
              <a:t>در اين هنگام پسرها چند نوع واكنش نشان مى‏دهند:</a:t>
            </a:r>
          </a:p>
        </p:txBody>
      </p:sp>
      <p:sp>
        <p:nvSpPr>
          <p:cNvPr id="2" name="Content Placeholder 1"/>
          <p:cNvSpPr>
            <a:spLocks noGrp="1"/>
          </p:cNvSpPr>
          <p:nvPr>
            <p:ph idx="1"/>
          </p:nvPr>
        </p:nvSpPr>
        <p:spPr>
          <a:xfrm>
            <a:off x="1143000" y="1581151"/>
            <a:ext cx="7010400" cy="3394472"/>
          </a:xfrm>
        </p:spPr>
        <p:txBody>
          <a:bodyPr>
            <a:normAutofit lnSpcReduction="10000"/>
          </a:bodyPr>
          <a:lstStyle/>
          <a:p>
            <a:pPr algn="ctr" rtl="1">
              <a:buClr>
                <a:srgbClr val="FF0000"/>
              </a:buClr>
              <a:buSzPct val="150000"/>
              <a:buFont typeface="Wingdings" pitchFamily="2" charset="2"/>
              <a:buChar char="ü"/>
            </a:pPr>
            <a:r>
              <a:rPr lang="fa-IR" sz="2800" dirty="0">
                <a:ln>
                  <a:solidFill>
                    <a:sysClr val="windowText" lastClr="000000"/>
                  </a:solidFill>
                </a:ln>
                <a:solidFill>
                  <a:srgbClr val="FF0000"/>
                </a:solidFill>
                <a:cs typeface="B Titr" pitchFamily="2" charset="-78"/>
              </a:rPr>
              <a:t>واکنش اول: </a:t>
            </a:r>
            <a:r>
              <a:rPr lang="fa-IR" sz="2800" b="1" dirty="0">
                <a:ln>
                  <a:solidFill>
                    <a:sysClr val="windowText" lastClr="000000"/>
                  </a:solidFill>
                </a:ln>
                <a:solidFill>
                  <a:srgbClr val="00B050"/>
                </a:solidFill>
                <a:cs typeface="B Titr" pitchFamily="2" charset="-78"/>
              </a:rPr>
              <a:t>بهانه آوردن</a:t>
            </a:r>
          </a:p>
          <a:p>
            <a:pPr algn="ctr" rtl="1"/>
            <a:endParaRPr lang="fa-IR" sz="16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cs typeface="B Homa" pitchFamily="2" charset="-78"/>
            </a:endParaRPr>
          </a:p>
          <a:p>
            <a:pPr marL="0" indent="0" algn="justLow" rtl="1">
              <a:buNone/>
            </a:pPr>
            <a:r>
              <a:rPr lang="fa-IR"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B Mitra" pitchFamily="2" charset="-78"/>
              </a:rPr>
              <a:t>اولين بهانه اين است كه الان موقعيت ازدواج را ندارم و ممكن است ديگر براى هيچ وقت نتوانم با تو ازدواج كنم.</a:t>
            </a:r>
          </a:p>
          <a:p>
            <a:pPr marL="0" indent="0" algn="justLow" rtl="1">
              <a:buNone/>
            </a:pPr>
            <a:r>
              <a:rPr lang="fa-IR" b="1" dirty="0">
                <a:ln w="12700">
                  <a:solidFill>
                    <a:schemeClr val="tx2">
                      <a:satMod val="155000"/>
                    </a:schemeClr>
                  </a:solidFill>
                  <a:prstDash val="solid"/>
                </a:ln>
                <a:solidFill>
                  <a:schemeClr val="accent1">
                    <a:lumMod val="50000"/>
                  </a:schemeClr>
                </a:solidFill>
                <a:effectLst>
                  <a:outerShdw blurRad="41275" dist="20320" dir="1800000" algn="tl" rotWithShape="0">
                    <a:srgbClr val="000000">
                      <a:alpha val="40000"/>
                    </a:srgbClr>
                  </a:outerShdw>
                </a:effectLst>
                <a:cs typeface="B Mitra" pitchFamily="2" charset="-78"/>
              </a:rPr>
              <a:t>اين سخن بويژه در دوستى‏هايى كه در سنين پايين صورت مى‏گيرد بيشتر مطرح  مى‏شود. </a:t>
            </a:r>
            <a:endParaRPr lang="en-US" b="1" dirty="0">
              <a:ln w="12700">
                <a:solidFill>
                  <a:schemeClr val="tx2">
                    <a:satMod val="155000"/>
                  </a:schemeClr>
                </a:solidFill>
                <a:prstDash val="solid"/>
              </a:ln>
              <a:solidFill>
                <a:schemeClr val="accent1">
                  <a:lumMod val="50000"/>
                </a:schemeClr>
              </a:solidFill>
              <a:effectLst>
                <a:outerShdw blurRad="41275" dist="20320" dir="1800000" algn="tl" rotWithShape="0">
                  <a:srgbClr val="000000">
                    <a:alpha val="40000"/>
                  </a:srgbClr>
                </a:outerShdw>
              </a:effectLst>
              <a:cs typeface="B Mitra" pitchFamily="2" charset="-78"/>
            </a:endParaRPr>
          </a:p>
        </p:txBody>
      </p:sp>
      <p:sp>
        <p:nvSpPr>
          <p:cNvPr id="5" name="small_button1">
            <a:hlinkClick r:id="rId3" action="ppaction://hlinksldjump"/>
          </p:cNvPr>
          <p:cNvSpPr/>
          <p:nvPr/>
        </p:nvSpPr>
        <p:spPr>
          <a:xfrm>
            <a:off x="458912" y="971551"/>
            <a:ext cx="609600" cy="420896"/>
          </a:xfrm>
          <a:prstGeom prst="roundRect">
            <a:avLst/>
          </a:prstGeom>
          <a:solidFill>
            <a:schemeClr val="accent6">
              <a:lumMod val="75000"/>
            </a:schemeClr>
          </a:solidFill>
          <a:ln>
            <a:no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solidFill>
                  <a:prstClr val="black">
                    <a:lumMod val="95000"/>
                    <a:lumOff val="5000"/>
                  </a:prstClr>
                </a:solidFill>
                <a:cs typeface="B Titr" pitchFamily="2" charset="-78"/>
              </a:rPr>
              <a:t>1</a:t>
            </a:r>
            <a:endParaRPr lang="en-US" sz="2800" dirty="0">
              <a:solidFill>
                <a:prstClr val="black">
                  <a:lumMod val="95000"/>
                  <a:lumOff val="5000"/>
                </a:prstClr>
              </a:solidFill>
              <a:cs typeface="B Titr" pitchFamily="2" charset="-78"/>
            </a:endParaRPr>
          </a:p>
        </p:txBody>
      </p:sp>
      <p:sp>
        <p:nvSpPr>
          <p:cNvPr id="6" name="small_button2">
            <a:hlinkClick r:id="rId4" action="ppaction://hlinksldjump"/>
          </p:cNvPr>
          <p:cNvSpPr/>
          <p:nvPr/>
        </p:nvSpPr>
        <p:spPr>
          <a:xfrm>
            <a:off x="457200" y="1428751"/>
            <a:ext cx="609600" cy="420896"/>
          </a:xfrm>
          <a:prstGeom prst="roundRect">
            <a:avLst/>
          </a:prstGeom>
          <a:solidFill>
            <a:schemeClr val="bg1">
              <a:lumMod val="75000"/>
            </a:schemeClr>
          </a:solidFill>
          <a:ln>
            <a:solidFill>
              <a:schemeClr val="accent4">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2</a:t>
            </a:r>
            <a:endParaRPr lang="en-US" sz="2800" dirty="0">
              <a:ln>
                <a:solidFill>
                  <a:sysClr val="windowText" lastClr="000000"/>
                </a:solidFill>
              </a:ln>
              <a:solidFill>
                <a:prstClr val="white">
                  <a:lumMod val="95000"/>
                </a:prstClr>
              </a:solidFill>
              <a:cs typeface="B Titr" pitchFamily="2" charset="-78"/>
            </a:endParaRPr>
          </a:p>
        </p:txBody>
      </p:sp>
      <p:sp>
        <p:nvSpPr>
          <p:cNvPr id="7" name="small_button3">
            <a:hlinkClick r:id="rId5" action="ppaction://hlinksldjump"/>
          </p:cNvPr>
          <p:cNvSpPr/>
          <p:nvPr/>
        </p:nvSpPr>
        <p:spPr>
          <a:xfrm>
            <a:off x="458912" y="1885951"/>
            <a:ext cx="609600" cy="420896"/>
          </a:xfrm>
          <a:prstGeom prst="roundRect">
            <a:avLst/>
          </a:prstGeom>
          <a:solidFill>
            <a:schemeClr val="bg1">
              <a:lumMod val="75000"/>
            </a:schemeClr>
          </a:solidFill>
          <a:ln>
            <a:solidFill>
              <a:schemeClr val="accent1">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3</a:t>
            </a:r>
            <a:endParaRPr lang="en-US" sz="2800" dirty="0">
              <a:ln>
                <a:solidFill>
                  <a:sysClr val="windowText" lastClr="000000"/>
                </a:solidFill>
              </a:ln>
              <a:solidFill>
                <a:prstClr val="white">
                  <a:lumMod val="95000"/>
                </a:prstClr>
              </a:solidFill>
              <a:cs typeface="B Titr" pitchFamily="2" charset="-78"/>
            </a:endParaRPr>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5638800" y="5137"/>
            <a:ext cx="2218691" cy="2161704"/>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36622" y="4476750"/>
            <a:ext cx="858347" cy="682386"/>
          </a:xfrm>
          <a:prstGeom prst="rect">
            <a:avLst/>
          </a:prstGeom>
        </p:spPr>
      </p:pic>
      <p:sp>
        <p:nvSpPr>
          <p:cNvPr id="16" name="TextBox 15"/>
          <p:cNvSpPr txBox="1"/>
          <p:nvPr/>
        </p:nvSpPr>
        <p:spPr>
          <a:xfrm>
            <a:off x="8382000" y="4564618"/>
            <a:ext cx="609600" cy="369332"/>
          </a:xfrm>
          <a:prstGeom prst="rect">
            <a:avLst/>
          </a:prstGeom>
          <a:noFill/>
        </p:spPr>
        <p:txBody>
          <a:bodyPr wrap="square" rtlCol="0">
            <a:spAutoFit/>
          </a:bodyPr>
          <a:lstStyle/>
          <a:p>
            <a:fld id="{D81BCC4D-E9F3-467D-9842-464F8BE9B665}" type="slidenum">
              <a:rPr lang="fa-IR" smtClean="0">
                <a:cs typeface="B Titr" pitchFamily="2" charset="-78"/>
              </a:rPr>
              <a:pPr/>
              <a:t>27</a:t>
            </a:fld>
            <a:endParaRPr lang="en-US" dirty="0">
              <a:cs typeface="B Titr" pitchFamily="2" charset="-78"/>
            </a:endParaRPr>
          </a:p>
        </p:txBody>
      </p:sp>
      <p:pic>
        <p:nvPicPr>
          <p:cNvPr id="18" name="Picture 17" descr="166.gif">
            <a:hlinkClick r:id="rId8" action="ppaction://hlinksldjump"/>
          </p:cNvPr>
          <p:cNvPicPr>
            <a:picLocks noChangeAspect="1"/>
          </p:cNvPicPr>
          <p:nvPr/>
        </p:nvPicPr>
        <p:blipFill>
          <a:blip r:embed="rId9" cstate="print"/>
          <a:srcRect b="83334"/>
          <a:stretch>
            <a:fillRect/>
          </a:stretch>
        </p:blipFill>
        <p:spPr>
          <a:xfrm>
            <a:off x="7273794" y="112879"/>
            <a:ext cx="1813056" cy="687221"/>
          </a:xfrm>
          <a:prstGeom prst="rect">
            <a:avLst/>
          </a:prstGeom>
        </p:spPr>
      </p:pic>
      <p:sp>
        <p:nvSpPr>
          <p:cNvPr id="19" name="TextBox 18">
            <a:hlinkClick r:id="rId8" action="ppaction://hlinksldjump"/>
          </p:cNvPr>
          <p:cNvSpPr txBox="1"/>
          <p:nvPr/>
        </p:nvSpPr>
        <p:spPr>
          <a:xfrm>
            <a:off x="7810500" y="247650"/>
            <a:ext cx="752129" cy="338554"/>
          </a:xfrm>
          <a:prstGeom prst="rect">
            <a:avLst/>
          </a:prstGeom>
          <a:noFill/>
        </p:spPr>
        <p:txBody>
          <a:bodyPr wrap="none" rtlCol="0">
            <a:spAutoFit/>
          </a:bodyPr>
          <a:lstStyle/>
          <a:p>
            <a:r>
              <a:rPr lang="fa-IR" sz="1600" dirty="0">
                <a:solidFill>
                  <a:prstClr val="black"/>
                </a:solidFill>
                <a:cs typeface="B Titr" pitchFamily="2" charset="-78"/>
              </a:rPr>
              <a:t>بازگشت</a:t>
            </a:r>
            <a:endParaRPr lang="en-US" sz="1600" dirty="0">
              <a:solidFill>
                <a:prstClr val="black"/>
              </a:solidFill>
              <a:cs typeface="B Titr" pitchFamily="2" charset="-78"/>
            </a:endParaRPr>
          </a:p>
        </p:txBody>
      </p:sp>
    </p:spTree>
    <p:extLst>
      <p:ext uri="{BB962C8B-B14F-4D97-AF65-F5344CB8AC3E}">
        <p14:creationId xmlns:p14="http://schemas.microsoft.com/office/powerpoint/2010/main" val="16899023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2" cstate="print">
            <a:extLst>
              <a:ext uri="{28A0092B-C50C-407E-A947-70E740481C1C}">
                <a14:useLocalDpi xmlns:a14="http://schemas.microsoft.com/office/drawing/2010/main" val="0"/>
              </a:ext>
            </a:extLst>
          </a:blip>
          <a:srcRect t="48177" r="32369"/>
          <a:stretch/>
        </p:blipFill>
        <p:spPr>
          <a:xfrm>
            <a:off x="-29240" y="25973"/>
            <a:ext cx="1096039" cy="984724"/>
          </a:xfrm>
          <a:prstGeom prst="rect">
            <a:avLst/>
          </a:prstGeom>
        </p:spPr>
      </p:pic>
      <p:sp>
        <p:nvSpPr>
          <p:cNvPr id="14" name="backgound_panel"/>
          <p:cNvSpPr/>
          <p:nvPr/>
        </p:nvSpPr>
        <p:spPr>
          <a:xfrm>
            <a:off x="76200" y="800100"/>
            <a:ext cx="7086600" cy="3886200"/>
          </a:xfrm>
          <a:prstGeom prst="roundRect">
            <a:avLst/>
          </a:prstGeom>
          <a:solidFill>
            <a:schemeClr val="bg1">
              <a:lumMod val="65000"/>
            </a:schemeClr>
          </a:solidFill>
          <a:ln>
            <a:solidFill>
              <a:schemeClr val="tx1">
                <a:lumMod val="95000"/>
                <a:lumOff val="5000"/>
              </a:schemeClr>
            </a:solidFill>
          </a:ln>
          <a:effectLst>
            <a:reflection blurRad="38100" stA="18000" endPos="55500" dist="50800" dir="5400000" sy="-100000" algn="bl" rotWithShape="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_panel"/>
          <p:cNvSpPr/>
          <p:nvPr/>
        </p:nvSpPr>
        <p:spPr>
          <a:xfrm>
            <a:off x="609600" y="1085851"/>
            <a:ext cx="8382000" cy="3943350"/>
          </a:xfrm>
          <a:prstGeom prst="roundRect">
            <a:avLst/>
          </a:prstGeom>
          <a:blipFill>
            <a:blip r:embed="rId3"/>
            <a:tile tx="0" ty="0" sx="100000" sy="100000" flip="none" algn="tl"/>
          </a:blipFill>
          <a:ln>
            <a:solidFill>
              <a:schemeClr val="tx1"/>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ln>
                <a:solidFill>
                  <a:sysClr val="windowText" lastClr="000000"/>
                </a:solidFill>
              </a:ln>
              <a:solidFill>
                <a:prstClr val="white"/>
              </a:solidFill>
            </a:endParaRPr>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638800" y="5137"/>
            <a:ext cx="2218691" cy="2161704"/>
          </a:xfrm>
          <a:prstGeom prst="rect">
            <a:avLst/>
          </a:prstGeom>
        </p:spPr>
      </p:pic>
      <p:sp>
        <p:nvSpPr>
          <p:cNvPr id="16" name="Title 5"/>
          <p:cNvSpPr txBox="1">
            <a:spLocks/>
          </p:cNvSpPr>
          <p:nvPr/>
        </p:nvSpPr>
        <p:spPr>
          <a:xfrm>
            <a:off x="76210" y="48416"/>
            <a:ext cx="6010909" cy="685800"/>
          </a:xfrm>
          <a:prstGeom prst="rect">
            <a:avLst/>
          </a:prstGeom>
        </p:spPr>
        <p:txBody>
          <a:bodyPr vert="horz" lIns="91440" tIns="45720" rIns="91440" bIns="45720" rtlCol="0" anchor="ctr">
            <a:normAutofit fontScale="92500" lnSpcReduction="10000"/>
          </a:bodyPr>
          <a:lstStyle>
            <a:lvl1pPr algn="ctr" defTabSz="914400" rtl="0" eaLnBrk="1" latinLnBrk="0" hangingPunct="1">
              <a:spcBef>
                <a:spcPct val="0"/>
              </a:spcBef>
              <a:buNone/>
              <a:defRPr sz="4400" kern="1200">
                <a:solidFill>
                  <a:schemeClr val="bg1">
                    <a:lumMod val="95000"/>
                  </a:schemeClr>
                </a:solidFill>
                <a:latin typeface="+mj-lt"/>
                <a:ea typeface="+mj-ea"/>
                <a:cs typeface="+mj-cs"/>
              </a:defRPr>
            </a:lvl1pPr>
          </a:lstStyle>
          <a:p>
            <a:pPr rtl="1"/>
            <a:r>
              <a:rPr lang="fa-IR" dirty="0">
                <a:ln>
                  <a:solidFill>
                    <a:sysClr val="windowText" lastClr="000000"/>
                  </a:solidFill>
                </a:ln>
                <a:solidFill>
                  <a:srgbClr val="FF0000"/>
                </a:solidFill>
                <a:cs typeface="B Titr" pitchFamily="2" charset="-78"/>
              </a:rPr>
              <a:t>یک سوال مهم ...</a:t>
            </a:r>
            <a:endParaRPr lang="en-US" dirty="0">
              <a:ln>
                <a:solidFill>
                  <a:sysClr val="windowText" lastClr="000000"/>
                </a:solidFill>
              </a:ln>
              <a:solidFill>
                <a:srgbClr val="FF0000"/>
              </a:solidFill>
              <a:cs typeface="B Titr" pitchFamily="2" charset="-78"/>
            </a:endParaRPr>
          </a:p>
        </p:txBody>
      </p:sp>
      <p:sp>
        <p:nvSpPr>
          <p:cNvPr id="17" name="Rectangle 16"/>
          <p:cNvSpPr/>
          <p:nvPr/>
        </p:nvSpPr>
        <p:spPr>
          <a:xfrm>
            <a:off x="914412" y="2020051"/>
            <a:ext cx="7543799" cy="2554545"/>
          </a:xfrm>
          <a:prstGeom prst="rect">
            <a:avLst/>
          </a:prstGeom>
        </p:spPr>
        <p:txBody>
          <a:bodyPr wrap="square">
            <a:spAutoFit/>
          </a:bodyPr>
          <a:lstStyle/>
          <a:p>
            <a:pPr algn="justLow" rtl="1"/>
            <a:r>
              <a:rPr lang="fa-IR" sz="3200" dirty="0">
                <a:ln>
                  <a:solidFill>
                    <a:sysClr val="windowText" lastClr="000000"/>
                  </a:solidFill>
                </a:ln>
                <a:solidFill>
                  <a:srgbClr val="00B050"/>
                </a:solidFill>
                <a:cs typeface="B Mitra" pitchFamily="2" charset="-78"/>
              </a:rPr>
              <a:t>در اينجا اين سوال مطرح مى‏شود كه پسرى كه هنوز به سن و جايگاهى نرسيده است كه توان ازدواج داشته باشد، چطور مى‏خواهد سرنوشت يك نفر را به خود گره بزند و او را دنبال خود بكشد؟ چه ضمانتى وجود دارد كه در آينده اين رابطه به ازدواج ختم شود؟</a:t>
            </a:r>
            <a:endParaRPr lang="en-US" sz="3200" dirty="0">
              <a:ln>
                <a:solidFill>
                  <a:sysClr val="windowText" lastClr="000000"/>
                </a:solidFill>
              </a:ln>
              <a:solidFill>
                <a:srgbClr val="00B050"/>
              </a:solidFill>
              <a:cs typeface="B Mitra" pitchFamily="2" charset="-78"/>
            </a:endParaRP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36622" y="4476750"/>
            <a:ext cx="858347" cy="682386"/>
          </a:xfrm>
          <a:prstGeom prst="rect">
            <a:avLst/>
          </a:prstGeom>
        </p:spPr>
      </p:pic>
      <p:sp>
        <p:nvSpPr>
          <p:cNvPr id="13" name="TextBox 12"/>
          <p:cNvSpPr txBox="1"/>
          <p:nvPr/>
        </p:nvSpPr>
        <p:spPr>
          <a:xfrm>
            <a:off x="8382000" y="4564618"/>
            <a:ext cx="609600" cy="369332"/>
          </a:xfrm>
          <a:prstGeom prst="rect">
            <a:avLst/>
          </a:prstGeom>
          <a:noFill/>
        </p:spPr>
        <p:txBody>
          <a:bodyPr wrap="square" rtlCol="0">
            <a:spAutoFit/>
          </a:bodyPr>
          <a:lstStyle/>
          <a:p>
            <a:fld id="{D81BCC4D-E9F3-467D-9842-464F8BE9B665}" type="slidenum">
              <a:rPr lang="fa-IR" smtClean="0">
                <a:cs typeface="B Titr" pitchFamily="2" charset="-78"/>
              </a:rPr>
              <a:pPr/>
              <a:t>28</a:t>
            </a:fld>
            <a:endParaRPr lang="en-US" dirty="0">
              <a:cs typeface="B Titr" pitchFamily="2" charset="-78"/>
            </a:endParaRPr>
          </a:p>
        </p:txBody>
      </p:sp>
      <p:pic>
        <p:nvPicPr>
          <p:cNvPr id="19" name="Picture 18" descr="166.gif">
            <a:hlinkClick r:id="rId6" action="ppaction://hlinksldjump"/>
          </p:cNvPr>
          <p:cNvPicPr>
            <a:picLocks noChangeAspect="1"/>
          </p:cNvPicPr>
          <p:nvPr/>
        </p:nvPicPr>
        <p:blipFill>
          <a:blip r:embed="rId7" cstate="print"/>
          <a:srcRect b="83334"/>
          <a:stretch>
            <a:fillRect/>
          </a:stretch>
        </p:blipFill>
        <p:spPr>
          <a:xfrm>
            <a:off x="7273794" y="112879"/>
            <a:ext cx="1813056" cy="687221"/>
          </a:xfrm>
          <a:prstGeom prst="rect">
            <a:avLst/>
          </a:prstGeom>
        </p:spPr>
      </p:pic>
      <p:sp>
        <p:nvSpPr>
          <p:cNvPr id="20" name="TextBox 19">
            <a:hlinkClick r:id="rId6" action="ppaction://hlinksldjump"/>
          </p:cNvPr>
          <p:cNvSpPr txBox="1"/>
          <p:nvPr/>
        </p:nvSpPr>
        <p:spPr>
          <a:xfrm>
            <a:off x="7810500" y="247650"/>
            <a:ext cx="752129" cy="338554"/>
          </a:xfrm>
          <a:prstGeom prst="rect">
            <a:avLst/>
          </a:prstGeom>
          <a:noFill/>
        </p:spPr>
        <p:txBody>
          <a:bodyPr wrap="none" rtlCol="0">
            <a:spAutoFit/>
          </a:bodyPr>
          <a:lstStyle/>
          <a:p>
            <a:r>
              <a:rPr lang="fa-IR" sz="1600" dirty="0">
                <a:solidFill>
                  <a:prstClr val="black"/>
                </a:solidFill>
                <a:cs typeface="B Titr" pitchFamily="2" charset="-78"/>
              </a:rPr>
              <a:t>بازگشت</a:t>
            </a:r>
            <a:endParaRPr lang="en-US" sz="1600" dirty="0">
              <a:solidFill>
                <a:prstClr val="black"/>
              </a:solidFill>
              <a:cs typeface="B Titr" pitchFamily="2" charset="-78"/>
            </a:endParaRPr>
          </a:p>
        </p:txBody>
      </p:sp>
    </p:spTree>
    <p:extLst>
      <p:ext uri="{BB962C8B-B14F-4D97-AF65-F5344CB8AC3E}">
        <p14:creationId xmlns:p14="http://schemas.microsoft.com/office/powerpoint/2010/main" val="4662258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2" cstate="print">
            <a:extLst>
              <a:ext uri="{28A0092B-C50C-407E-A947-70E740481C1C}">
                <a14:useLocalDpi xmlns:a14="http://schemas.microsoft.com/office/drawing/2010/main" val="0"/>
              </a:ext>
            </a:extLst>
          </a:blip>
          <a:srcRect t="48177" r="32369"/>
          <a:stretch/>
        </p:blipFill>
        <p:spPr>
          <a:xfrm>
            <a:off x="-29240" y="25973"/>
            <a:ext cx="1096039" cy="984724"/>
          </a:xfrm>
          <a:prstGeom prst="rect">
            <a:avLst/>
          </a:prstGeom>
        </p:spPr>
      </p:pic>
      <p:sp>
        <p:nvSpPr>
          <p:cNvPr id="14" name="backgound_panel"/>
          <p:cNvSpPr/>
          <p:nvPr/>
        </p:nvSpPr>
        <p:spPr>
          <a:xfrm>
            <a:off x="76200" y="800100"/>
            <a:ext cx="7086600" cy="3886200"/>
          </a:xfrm>
          <a:prstGeom prst="roundRect">
            <a:avLst/>
          </a:prstGeom>
          <a:solidFill>
            <a:schemeClr val="bg1">
              <a:lumMod val="65000"/>
            </a:schemeClr>
          </a:solidFill>
          <a:ln>
            <a:solidFill>
              <a:schemeClr val="tx1">
                <a:lumMod val="95000"/>
                <a:lumOff val="5000"/>
              </a:schemeClr>
            </a:solidFill>
          </a:ln>
          <a:effectLst>
            <a:reflection blurRad="38100" stA="18000" endPos="55500" dist="50800" dir="5400000" sy="-100000" algn="bl" rotWithShape="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_panel"/>
          <p:cNvSpPr/>
          <p:nvPr/>
        </p:nvSpPr>
        <p:spPr>
          <a:xfrm>
            <a:off x="609600" y="1085851"/>
            <a:ext cx="8382000" cy="3943350"/>
          </a:xfrm>
          <a:prstGeom prst="roundRect">
            <a:avLst/>
          </a:prstGeom>
          <a:solidFill>
            <a:schemeClr val="accent4">
              <a:lumMod val="75000"/>
            </a:schemeClr>
          </a:solidFill>
          <a:ln>
            <a:solidFill>
              <a:schemeClr val="tx1">
                <a:lumMod val="95000"/>
                <a:lumOff val="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lumMod val="75000"/>
                </a:prstClr>
              </a:solidFill>
            </a:endParaRPr>
          </a:p>
        </p:txBody>
      </p:sp>
      <p:sp>
        <p:nvSpPr>
          <p:cNvPr id="2" name="Content Placeholder 1"/>
          <p:cNvSpPr>
            <a:spLocks noGrp="1"/>
          </p:cNvSpPr>
          <p:nvPr>
            <p:ph idx="1"/>
          </p:nvPr>
        </p:nvSpPr>
        <p:spPr>
          <a:xfrm>
            <a:off x="1143000" y="1657351"/>
            <a:ext cx="7010400" cy="3394472"/>
          </a:xfrm>
        </p:spPr>
        <p:txBody>
          <a:bodyPr>
            <a:normAutofit/>
          </a:bodyPr>
          <a:lstStyle/>
          <a:p>
            <a:pPr algn="ctr" rtl="1">
              <a:buClr>
                <a:srgbClr val="FF0000"/>
              </a:buClr>
              <a:buSzPct val="150000"/>
              <a:buFont typeface="Wingdings" pitchFamily="2" charset="2"/>
              <a:buChar char="ü"/>
            </a:pPr>
            <a:r>
              <a:rPr lang="fa-IR" sz="2800" dirty="0">
                <a:ln>
                  <a:solidFill>
                    <a:sysClr val="windowText" lastClr="000000"/>
                  </a:solidFill>
                </a:ln>
                <a:solidFill>
                  <a:srgbClr val="FF0000"/>
                </a:solidFill>
                <a:cs typeface="B Titr" pitchFamily="2" charset="-78"/>
              </a:rPr>
              <a:t>واکنش دوم: </a:t>
            </a:r>
            <a:r>
              <a:rPr lang="fa-IR" sz="2800" b="1" dirty="0">
                <a:ln>
                  <a:solidFill>
                    <a:sysClr val="windowText" lastClr="000000"/>
                  </a:solidFill>
                </a:ln>
                <a:solidFill>
                  <a:srgbClr val="00B050"/>
                </a:solidFill>
                <a:cs typeface="B Titr" pitchFamily="2" charset="-78"/>
              </a:rPr>
              <a:t>پرخاشگرى</a:t>
            </a:r>
            <a:endParaRPr lang="en-US" sz="2800" b="1" dirty="0">
              <a:ln>
                <a:solidFill>
                  <a:sysClr val="windowText" lastClr="000000"/>
                </a:solidFill>
              </a:ln>
              <a:solidFill>
                <a:srgbClr val="00B050"/>
              </a:solidFill>
              <a:cs typeface="B Titr" pitchFamily="2" charset="-78"/>
            </a:endParaRPr>
          </a:p>
          <a:p>
            <a:pPr algn="r" rtl="1"/>
            <a:endParaRPr lang="fa-IR" sz="2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cs typeface="B Homa" pitchFamily="2" charset="-78"/>
            </a:endParaRPr>
          </a:p>
          <a:p>
            <a:pPr marL="0" indent="0" algn="just" rtl="1">
              <a:buNone/>
            </a:pPr>
            <a:r>
              <a:rPr lang="fa-IR" sz="28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cs typeface="B Homa" pitchFamily="2" charset="-78"/>
              </a:rPr>
              <a:t>بسيارى از پسران هم به پرخاشگرى روى مى‏آورند؛ گاه با شنيدن خواستگارى از كوره در مى‏روند و تندى  مى‏كنند و گاهى هم عمداً دختر را متهم به پرتوقعى و عدم درك موقعيت مى‏نمايند تا او را ساكت و از خواسته‏اش منصرف نمايند. </a:t>
            </a:r>
            <a:endParaRPr lang="en-US" sz="28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cs typeface="B Homa" pitchFamily="2" charset="-78"/>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638800" y="5137"/>
            <a:ext cx="2218691" cy="2161704"/>
          </a:xfrm>
          <a:prstGeom prst="rect">
            <a:avLst/>
          </a:prstGeom>
        </p:spPr>
      </p:pic>
      <p:sp>
        <p:nvSpPr>
          <p:cNvPr id="15" name="small_button1">
            <a:hlinkClick r:id="rId4" action="ppaction://hlinksldjump"/>
          </p:cNvPr>
          <p:cNvSpPr/>
          <p:nvPr/>
        </p:nvSpPr>
        <p:spPr>
          <a:xfrm>
            <a:off x="458912" y="971551"/>
            <a:ext cx="609600" cy="420896"/>
          </a:xfrm>
          <a:prstGeom prst="roundRect">
            <a:avLst/>
          </a:prstGeom>
          <a:solidFill>
            <a:schemeClr val="bg1">
              <a:lumMod val="75000"/>
            </a:schemeClr>
          </a:solidFill>
          <a:ln>
            <a:solidFill>
              <a:schemeClr val="accent6">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1</a:t>
            </a:r>
            <a:endParaRPr lang="en-US" sz="2800" dirty="0">
              <a:ln>
                <a:solidFill>
                  <a:sysClr val="windowText" lastClr="000000"/>
                </a:solidFill>
              </a:ln>
              <a:solidFill>
                <a:prstClr val="white">
                  <a:lumMod val="95000"/>
                </a:prstClr>
              </a:solidFill>
              <a:cs typeface="B Titr" pitchFamily="2" charset="-78"/>
            </a:endParaRPr>
          </a:p>
        </p:txBody>
      </p:sp>
      <p:sp>
        <p:nvSpPr>
          <p:cNvPr id="17" name="small_button2">
            <a:hlinkClick r:id="rId5" action="ppaction://hlinksldjump"/>
          </p:cNvPr>
          <p:cNvSpPr/>
          <p:nvPr/>
        </p:nvSpPr>
        <p:spPr>
          <a:xfrm>
            <a:off x="457200" y="1428751"/>
            <a:ext cx="609600" cy="420896"/>
          </a:xfrm>
          <a:prstGeom prst="roundRect">
            <a:avLst/>
          </a:prstGeom>
          <a:solidFill>
            <a:schemeClr val="accent4">
              <a:lumMod val="75000"/>
            </a:schemeClr>
          </a:solidFill>
          <a:ln>
            <a:solidFill>
              <a:schemeClr val="accent4">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solidFill>
                  <a:prstClr val="black">
                    <a:lumMod val="95000"/>
                    <a:lumOff val="5000"/>
                  </a:prstClr>
                </a:solidFill>
                <a:cs typeface="B Titr" pitchFamily="2" charset="-78"/>
              </a:rPr>
              <a:t>2</a:t>
            </a:r>
            <a:endParaRPr lang="en-US" sz="2800" dirty="0">
              <a:solidFill>
                <a:prstClr val="black">
                  <a:lumMod val="95000"/>
                  <a:lumOff val="5000"/>
                </a:prstClr>
              </a:solidFill>
              <a:cs typeface="B Titr" pitchFamily="2" charset="-78"/>
            </a:endParaRPr>
          </a:p>
        </p:txBody>
      </p:sp>
      <p:sp>
        <p:nvSpPr>
          <p:cNvPr id="18" name="Title 10"/>
          <p:cNvSpPr>
            <a:spLocks noGrp="1"/>
          </p:cNvSpPr>
          <p:nvPr>
            <p:ph type="title"/>
          </p:nvPr>
        </p:nvSpPr>
        <p:spPr>
          <a:xfrm>
            <a:off x="381000" y="-57150"/>
            <a:ext cx="5867400" cy="857250"/>
          </a:xfrm>
        </p:spPr>
        <p:txBody>
          <a:bodyPr>
            <a:normAutofit/>
          </a:bodyPr>
          <a:lstStyle/>
          <a:p>
            <a:pPr algn="r" rtl="1"/>
            <a:r>
              <a:rPr lang="fa-IR" sz="2200" dirty="0">
                <a:ln>
                  <a:solidFill>
                    <a:sysClr val="windowText" lastClr="000000"/>
                  </a:solidFill>
                </a:ln>
                <a:solidFill>
                  <a:srgbClr val="FF0000"/>
                </a:solidFill>
                <a:cs typeface="B Titr" pitchFamily="2" charset="-78"/>
              </a:rPr>
              <a:t>در اين هنگام پسرها چند نوع واكنش نشان مى‏دهند:</a:t>
            </a:r>
          </a:p>
        </p:txBody>
      </p:sp>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36622" y="4476750"/>
            <a:ext cx="858347" cy="682386"/>
          </a:xfrm>
          <a:prstGeom prst="rect">
            <a:avLst/>
          </a:prstGeom>
        </p:spPr>
      </p:pic>
      <p:sp>
        <p:nvSpPr>
          <p:cNvPr id="20" name="TextBox 19"/>
          <p:cNvSpPr txBox="1"/>
          <p:nvPr/>
        </p:nvSpPr>
        <p:spPr>
          <a:xfrm>
            <a:off x="8382000" y="4564618"/>
            <a:ext cx="609600" cy="369332"/>
          </a:xfrm>
          <a:prstGeom prst="rect">
            <a:avLst/>
          </a:prstGeom>
          <a:noFill/>
        </p:spPr>
        <p:txBody>
          <a:bodyPr wrap="square" rtlCol="0">
            <a:spAutoFit/>
          </a:bodyPr>
          <a:lstStyle/>
          <a:p>
            <a:fld id="{D81BCC4D-E9F3-467D-9842-464F8BE9B665}" type="slidenum">
              <a:rPr lang="fa-IR" smtClean="0">
                <a:cs typeface="B Titr" pitchFamily="2" charset="-78"/>
              </a:rPr>
              <a:pPr/>
              <a:t>29</a:t>
            </a:fld>
            <a:endParaRPr lang="en-US" dirty="0">
              <a:cs typeface="B Titr" pitchFamily="2" charset="-78"/>
            </a:endParaRPr>
          </a:p>
        </p:txBody>
      </p:sp>
      <p:pic>
        <p:nvPicPr>
          <p:cNvPr id="23" name="Picture 22" descr="166.gif">
            <a:hlinkClick r:id="rId7" action="ppaction://hlinksldjump"/>
          </p:cNvPr>
          <p:cNvPicPr>
            <a:picLocks noChangeAspect="1"/>
          </p:cNvPicPr>
          <p:nvPr/>
        </p:nvPicPr>
        <p:blipFill>
          <a:blip r:embed="rId8" cstate="print"/>
          <a:srcRect b="83334"/>
          <a:stretch>
            <a:fillRect/>
          </a:stretch>
        </p:blipFill>
        <p:spPr>
          <a:xfrm>
            <a:off x="7273794" y="112879"/>
            <a:ext cx="1813056" cy="687221"/>
          </a:xfrm>
          <a:prstGeom prst="rect">
            <a:avLst/>
          </a:prstGeom>
        </p:spPr>
      </p:pic>
      <p:sp>
        <p:nvSpPr>
          <p:cNvPr id="24" name="TextBox 23">
            <a:hlinkClick r:id="rId7" action="ppaction://hlinksldjump"/>
          </p:cNvPr>
          <p:cNvSpPr txBox="1"/>
          <p:nvPr/>
        </p:nvSpPr>
        <p:spPr>
          <a:xfrm>
            <a:off x="7810500" y="247650"/>
            <a:ext cx="752129" cy="338554"/>
          </a:xfrm>
          <a:prstGeom prst="rect">
            <a:avLst/>
          </a:prstGeom>
          <a:noFill/>
        </p:spPr>
        <p:txBody>
          <a:bodyPr wrap="none" rtlCol="0">
            <a:spAutoFit/>
          </a:bodyPr>
          <a:lstStyle/>
          <a:p>
            <a:r>
              <a:rPr lang="fa-IR" sz="1600" dirty="0">
                <a:solidFill>
                  <a:prstClr val="black"/>
                </a:solidFill>
                <a:cs typeface="B Titr" pitchFamily="2" charset="-78"/>
              </a:rPr>
              <a:t>بازگشت</a:t>
            </a:r>
            <a:endParaRPr lang="en-US" sz="1600" dirty="0">
              <a:solidFill>
                <a:prstClr val="black"/>
              </a:solidFill>
              <a:cs typeface="B Titr" pitchFamily="2" charset="-78"/>
            </a:endParaRPr>
          </a:p>
        </p:txBody>
      </p:sp>
      <p:sp>
        <p:nvSpPr>
          <p:cNvPr id="25" name="small_button3">
            <a:hlinkClick r:id="rId9" action="ppaction://hlinksldjump"/>
          </p:cNvPr>
          <p:cNvSpPr/>
          <p:nvPr/>
        </p:nvSpPr>
        <p:spPr>
          <a:xfrm>
            <a:off x="458912" y="1885951"/>
            <a:ext cx="609600" cy="420896"/>
          </a:xfrm>
          <a:prstGeom prst="roundRect">
            <a:avLst/>
          </a:prstGeom>
          <a:solidFill>
            <a:schemeClr val="bg1">
              <a:lumMod val="75000"/>
            </a:schemeClr>
          </a:solidFill>
          <a:ln>
            <a:solidFill>
              <a:schemeClr val="accent1">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3</a:t>
            </a:r>
            <a:endParaRPr lang="en-US" sz="2800" dirty="0">
              <a:ln>
                <a:solidFill>
                  <a:sysClr val="windowText" lastClr="000000"/>
                </a:solidFill>
              </a:ln>
              <a:solidFill>
                <a:prstClr val="white">
                  <a:lumMod val="95000"/>
                </a:prstClr>
              </a:solidFill>
              <a:cs typeface="B Titr" pitchFamily="2" charset="-78"/>
            </a:endParaRPr>
          </a:p>
        </p:txBody>
      </p:sp>
    </p:spTree>
    <p:extLst>
      <p:ext uri="{BB962C8B-B14F-4D97-AF65-F5344CB8AC3E}">
        <p14:creationId xmlns:p14="http://schemas.microsoft.com/office/powerpoint/2010/main" val="20544795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dirty="0"/>
          </a:p>
        </p:txBody>
      </p:sp>
      <p:sp>
        <p:nvSpPr>
          <p:cNvPr id="3" name="Content Placeholder 2"/>
          <p:cNvSpPr>
            <a:spLocks noGrp="1"/>
          </p:cNvSpPr>
          <p:nvPr>
            <p:ph idx="1"/>
          </p:nvPr>
        </p:nvSpPr>
        <p:spPr/>
        <p:txBody>
          <a:bodyPr>
            <a:normAutofit fontScale="92500" lnSpcReduction="10000"/>
          </a:bodyPr>
          <a:lstStyle/>
          <a:p>
            <a:pPr algn="r" rtl="1">
              <a:buNone/>
            </a:pPr>
            <a:r>
              <a:rPr lang="fa-IR" dirty="0"/>
              <a:t>مجموعه ای که در پیش رو دارید حاصل تلاش چند ساله مشاورین است که به صورت حضوری، ایمیل، پیامک و... به پاسخگویی به سؤالات جوانان اشتغال داشته اند.</a:t>
            </a:r>
          </a:p>
          <a:p>
            <a:pPr algn="r" rtl="1">
              <a:buNone/>
            </a:pPr>
            <a:r>
              <a:rPr lang="fa-IR" dirty="0"/>
              <a:t>این مجموعه در چندین مرکز اجرا و پس از اصلاحات لازم در اختیار شما قرار گرفته است...</a:t>
            </a:r>
          </a:p>
          <a:p>
            <a:pPr algn="r" rtl="1">
              <a:buNone/>
            </a:pPr>
            <a:r>
              <a:rPr lang="fa-IR" sz="3000" u="sng" dirty="0"/>
              <a:t>این اسلاید بصورت مخفی (</a:t>
            </a:r>
            <a:r>
              <a:rPr lang="en-US" sz="3000" u="sng" dirty="0"/>
              <a:t>hide</a:t>
            </a:r>
            <a:r>
              <a:rPr lang="fa-IR" sz="3000" u="sng" dirty="0"/>
              <a:t>) است و در حالت نمایش دیده نمیشود. با راست کلیک روی اسلاید میتوان مخفی یا آشکار کرد</a:t>
            </a: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2" cstate="print">
            <a:extLst>
              <a:ext uri="{28A0092B-C50C-407E-A947-70E740481C1C}">
                <a14:useLocalDpi xmlns:a14="http://schemas.microsoft.com/office/drawing/2010/main" val="0"/>
              </a:ext>
            </a:extLst>
          </a:blip>
          <a:srcRect t="48177" r="32369"/>
          <a:stretch/>
        </p:blipFill>
        <p:spPr>
          <a:xfrm>
            <a:off x="-29240" y="25973"/>
            <a:ext cx="1096039" cy="984724"/>
          </a:xfrm>
          <a:prstGeom prst="rect">
            <a:avLst/>
          </a:prstGeom>
        </p:spPr>
      </p:pic>
      <p:sp>
        <p:nvSpPr>
          <p:cNvPr id="14" name="backgound_panel"/>
          <p:cNvSpPr/>
          <p:nvPr/>
        </p:nvSpPr>
        <p:spPr>
          <a:xfrm>
            <a:off x="76200" y="800100"/>
            <a:ext cx="7086600" cy="3886200"/>
          </a:xfrm>
          <a:prstGeom prst="roundRect">
            <a:avLst/>
          </a:prstGeom>
          <a:solidFill>
            <a:schemeClr val="bg1">
              <a:lumMod val="65000"/>
            </a:schemeClr>
          </a:solidFill>
          <a:ln>
            <a:solidFill>
              <a:schemeClr val="tx1">
                <a:lumMod val="95000"/>
                <a:lumOff val="5000"/>
              </a:schemeClr>
            </a:solidFill>
          </a:ln>
          <a:effectLst>
            <a:reflection blurRad="38100" stA="18000" endPos="55500" dist="50800" dir="5400000" sy="-100000" algn="bl" rotWithShape="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_panel"/>
          <p:cNvSpPr/>
          <p:nvPr/>
        </p:nvSpPr>
        <p:spPr>
          <a:xfrm>
            <a:off x="609600" y="1085851"/>
            <a:ext cx="8382000" cy="3943350"/>
          </a:xfrm>
          <a:prstGeom prst="roundRect">
            <a:avLst/>
          </a:prstGeom>
          <a:solidFill>
            <a:schemeClr val="accent1">
              <a:lumMod val="75000"/>
            </a:schemeClr>
          </a:solidFill>
          <a:ln>
            <a:solidFill>
              <a:schemeClr val="tx1">
                <a:lumMod val="95000"/>
                <a:lumOff val="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Content Placeholder 1"/>
          <p:cNvSpPr>
            <a:spLocks noGrp="1"/>
          </p:cNvSpPr>
          <p:nvPr>
            <p:ph idx="1"/>
          </p:nvPr>
        </p:nvSpPr>
        <p:spPr>
          <a:xfrm>
            <a:off x="1676400" y="1581151"/>
            <a:ext cx="7010400" cy="3394472"/>
          </a:xfrm>
        </p:spPr>
        <p:txBody>
          <a:bodyPr>
            <a:normAutofit/>
          </a:bodyPr>
          <a:lstStyle/>
          <a:p>
            <a:pPr rtl="1">
              <a:buClr>
                <a:srgbClr val="FF0000"/>
              </a:buClr>
              <a:buSzPct val="150000"/>
              <a:buFont typeface="Wingdings" pitchFamily="2" charset="2"/>
              <a:buChar char="ü"/>
            </a:pPr>
            <a:r>
              <a:rPr lang="fa-IR" dirty="0">
                <a:ln>
                  <a:solidFill>
                    <a:sysClr val="windowText" lastClr="000000"/>
                  </a:solidFill>
                </a:ln>
                <a:solidFill>
                  <a:srgbClr val="FF0000"/>
                </a:solidFill>
                <a:cs typeface="B Titr" pitchFamily="2" charset="-78"/>
              </a:rPr>
              <a:t>واکنش سوم: </a:t>
            </a:r>
            <a:r>
              <a:rPr lang="fa-IR" b="1" dirty="0">
                <a:ln>
                  <a:solidFill>
                    <a:sysClr val="windowText" lastClr="000000"/>
                  </a:solidFill>
                </a:ln>
                <a:solidFill>
                  <a:srgbClr val="00B050"/>
                </a:solidFill>
                <a:cs typeface="B Titr" pitchFamily="2" charset="-78"/>
              </a:rPr>
              <a:t>خواستگاری</a:t>
            </a:r>
            <a:endParaRPr lang="en-US" b="1" dirty="0">
              <a:ln>
                <a:solidFill>
                  <a:sysClr val="windowText" lastClr="000000"/>
                </a:solidFill>
              </a:ln>
              <a:solidFill>
                <a:srgbClr val="00B050"/>
              </a:solidFill>
              <a:cs typeface="B Titr" pitchFamily="2" charset="-78"/>
            </a:endParaRPr>
          </a:p>
          <a:p>
            <a:pPr algn="justLow" rtl="1"/>
            <a:endParaRPr lang="fa-IR" sz="2400" dirty="0">
              <a:cs typeface="2  Mehr" pitchFamily="2" charset="-78"/>
            </a:endParaRPr>
          </a:p>
          <a:p>
            <a:pPr marL="0" indent="0" algn="justLow" rtl="1">
              <a:buNone/>
            </a:pPr>
            <a:r>
              <a:rPr lang="fa-IR" sz="2400" dirty="0">
                <a:cs typeface="2  Mehr" pitchFamily="2" charset="-78"/>
              </a:rPr>
              <a:t>بخشى از پسران هم ممكن است بپذيرند و به خواستگارى بيايند که اين گروه سوم خود چند دسته هستند: </a:t>
            </a:r>
            <a:endParaRPr lang="en-US" sz="2400" dirty="0">
              <a:cs typeface="2  Mehr" pitchFamily="2" charset="-78"/>
            </a:endParaRPr>
          </a:p>
          <a:p>
            <a:pPr marL="0" indent="0" algn="justLow" rtl="1">
              <a:buNone/>
            </a:pPr>
            <a:endParaRPr lang="en-US" sz="2400" dirty="0">
              <a:solidFill>
                <a:schemeClr val="bg1">
                  <a:lumMod val="75000"/>
                </a:schemeClr>
              </a:solidFill>
              <a:cs typeface="B Badr" pitchFamily="2" charset="-78"/>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638800" y="5137"/>
            <a:ext cx="2218691" cy="2161704"/>
          </a:xfrm>
          <a:prstGeom prst="rect">
            <a:avLst/>
          </a:prstGeom>
        </p:spPr>
      </p:pic>
      <p:sp>
        <p:nvSpPr>
          <p:cNvPr id="18" name="small_button3">
            <a:hlinkClick r:id="rId4" action="ppaction://hlinksldjump"/>
          </p:cNvPr>
          <p:cNvSpPr/>
          <p:nvPr/>
        </p:nvSpPr>
        <p:spPr>
          <a:xfrm>
            <a:off x="458912" y="1885951"/>
            <a:ext cx="609600" cy="420896"/>
          </a:xfrm>
          <a:prstGeom prst="roundRect">
            <a:avLst/>
          </a:prstGeom>
          <a:solidFill>
            <a:schemeClr val="accent1">
              <a:lumMod val="75000"/>
            </a:schemeClr>
          </a:solidFill>
          <a:ln>
            <a:solidFill>
              <a:schemeClr val="accent1">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3</a:t>
            </a:r>
            <a:endParaRPr lang="en-US" sz="2800" dirty="0">
              <a:ln>
                <a:solidFill>
                  <a:sysClr val="windowText" lastClr="000000"/>
                </a:solidFill>
              </a:ln>
              <a:solidFill>
                <a:prstClr val="white">
                  <a:lumMod val="95000"/>
                </a:prstClr>
              </a:solidFill>
              <a:cs typeface="B Titr" pitchFamily="2" charset="-78"/>
            </a:endParaRPr>
          </a:p>
        </p:txBody>
      </p:sp>
      <p:sp>
        <p:nvSpPr>
          <p:cNvPr id="16" name="Title 10"/>
          <p:cNvSpPr>
            <a:spLocks noGrp="1"/>
          </p:cNvSpPr>
          <p:nvPr>
            <p:ph type="title"/>
          </p:nvPr>
        </p:nvSpPr>
        <p:spPr>
          <a:xfrm>
            <a:off x="381000" y="-57150"/>
            <a:ext cx="5867400" cy="857250"/>
          </a:xfrm>
        </p:spPr>
        <p:txBody>
          <a:bodyPr>
            <a:normAutofit/>
          </a:bodyPr>
          <a:lstStyle/>
          <a:p>
            <a:pPr algn="r" rtl="1"/>
            <a:r>
              <a:rPr lang="fa-IR" sz="2200" dirty="0">
                <a:ln>
                  <a:solidFill>
                    <a:sysClr val="windowText" lastClr="000000"/>
                  </a:solidFill>
                </a:ln>
                <a:solidFill>
                  <a:srgbClr val="FF0000"/>
                </a:solidFill>
                <a:cs typeface="B Titr" pitchFamily="2" charset="-78"/>
              </a:rPr>
              <a:t>در اين هنگام پسرها چند نوع واكنش نشان مى‏دهند:</a:t>
            </a:r>
          </a:p>
        </p:txBody>
      </p:sp>
      <p:sp>
        <p:nvSpPr>
          <p:cNvPr id="3" name="Rectangle 2"/>
          <p:cNvSpPr/>
          <p:nvPr/>
        </p:nvSpPr>
        <p:spPr>
          <a:xfrm>
            <a:off x="1419118" y="3409950"/>
            <a:ext cx="7267682" cy="1200329"/>
          </a:xfrm>
          <a:prstGeom prst="rect">
            <a:avLst/>
          </a:prstGeom>
        </p:spPr>
        <p:txBody>
          <a:bodyPr wrap="square">
            <a:spAutoFit/>
          </a:bodyPr>
          <a:lstStyle/>
          <a:p>
            <a:pPr algn="justLow" rtl="1"/>
            <a:r>
              <a:rPr lang="fa-IR" sz="2400" dirty="0">
                <a:ln>
                  <a:solidFill>
                    <a:sysClr val="windowText" lastClr="000000"/>
                  </a:solidFill>
                </a:ln>
                <a:solidFill>
                  <a:srgbClr val="FFFF00"/>
                </a:solidFill>
                <a:cs typeface="B Homa" pitchFamily="2" charset="-78"/>
              </a:rPr>
              <a:t>دسته اول: </a:t>
            </a:r>
            <a:r>
              <a:rPr lang="fa-IR" sz="2400" dirty="0">
                <a:ln>
                  <a:solidFill>
                    <a:sysClr val="windowText" lastClr="000000"/>
                  </a:solidFill>
                </a:ln>
                <a:solidFill>
                  <a:srgbClr val="00B050"/>
                </a:solidFill>
                <a:cs typeface="B Homa" pitchFamily="2" charset="-78"/>
              </a:rPr>
              <a:t>به خواستگارى مى‏آيند اما اصلا عرضه اين كار را ندارند...</a:t>
            </a:r>
            <a:endParaRPr lang="en-US" sz="2400" dirty="0">
              <a:ln>
                <a:solidFill>
                  <a:sysClr val="windowText" lastClr="000000"/>
                </a:solidFill>
              </a:ln>
              <a:solidFill>
                <a:srgbClr val="00B050"/>
              </a:solidFill>
              <a:cs typeface="B Homa" pitchFamily="2" charset="-78"/>
            </a:endParaRPr>
          </a:p>
          <a:p>
            <a:pPr algn="justLow" rtl="1"/>
            <a:r>
              <a:rPr lang="fa-IR" sz="2400" dirty="0">
                <a:ln>
                  <a:solidFill>
                    <a:sysClr val="windowText" lastClr="000000"/>
                  </a:solidFill>
                </a:ln>
                <a:solidFill>
                  <a:srgbClr val="FFFF00"/>
                </a:solidFill>
                <a:cs typeface="B Homa" pitchFamily="2" charset="-78"/>
              </a:rPr>
              <a:t>دسته دوم: </a:t>
            </a:r>
            <a:r>
              <a:rPr lang="fa-IR" sz="2400" dirty="0">
                <a:ln>
                  <a:solidFill>
                    <a:sysClr val="windowText" lastClr="000000"/>
                  </a:solidFill>
                </a:ln>
                <a:solidFill>
                  <a:srgbClr val="00B050"/>
                </a:solidFill>
                <a:cs typeface="B Homa" pitchFamily="2" charset="-78"/>
              </a:rPr>
              <a:t>مى‏آيند و مى‏توانند با كمى تلاش موفق شوند خانواده را تشكيل دهند.</a:t>
            </a:r>
            <a:endParaRPr lang="en-US" sz="2400" dirty="0">
              <a:ln>
                <a:solidFill>
                  <a:sysClr val="windowText" lastClr="000000"/>
                </a:solidFill>
              </a:ln>
              <a:solidFill>
                <a:srgbClr val="00B050"/>
              </a:solidFill>
              <a:cs typeface="B Homa" pitchFamily="2" charset="-78"/>
            </a:endParaRPr>
          </a:p>
        </p:txBody>
      </p:sp>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36622" y="4476750"/>
            <a:ext cx="858347" cy="682386"/>
          </a:xfrm>
          <a:prstGeom prst="rect">
            <a:avLst/>
          </a:prstGeom>
        </p:spPr>
      </p:pic>
      <p:sp>
        <p:nvSpPr>
          <p:cNvPr id="21" name="TextBox 20"/>
          <p:cNvSpPr txBox="1"/>
          <p:nvPr/>
        </p:nvSpPr>
        <p:spPr>
          <a:xfrm>
            <a:off x="8382000" y="4564618"/>
            <a:ext cx="609600" cy="369332"/>
          </a:xfrm>
          <a:prstGeom prst="rect">
            <a:avLst/>
          </a:prstGeom>
          <a:noFill/>
        </p:spPr>
        <p:txBody>
          <a:bodyPr wrap="square" rtlCol="0">
            <a:spAutoFit/>
          </a:bodyPr>
          <a:lstStyle/>
          <a:p>
            <a:fld id="{D81BCC4D-E9F3-467D-9842-464F8BE9B665}" type="slidenum">
              <a:rPr lang="fa-IR" smtClean="0">
                <a:cs typeface="B Titr" pitchFamily="2" charset="-78"/>
              </a:rPr>
              <a:pPr/>
              <a:t>30</a:t>
            </a:fld>
            <a:endParaRPr lang="en-US" dirty="0">
              <a:cs typeface="B Titr" pitchFamily="2" charset="-78"/>
            </a:endParaRPr>
          </a:p>
        </p:txBody>
      </p:sp>
      <p:pic>
        <p:nvPicPr>
          <p:cNvPr id="23" name="Picture 22" descr="166.gif">
            <a:hlinkClick r:id="rId6" action="ppaction://hlinksldjump"/>
          </p:cNvPr>
          <p:cNvPicPr>
            <a:picLocks noChangeAspect="1"/>
          </p:cNvPicPr>
          <p:nvPr/>
        </p:nvPicPr>
        <p:blipFill>
          <a:blip r:embed="rId7" cstate="print"/>
          <a:srcRect b="83334"/>
          <a:stretch>
            <a:fillRect/>
          </a:stretch>
        </p:blipFill>
        <p:spPr>
          <a:xfrm>
            <a:off x="7273794" y="112879"/>
            <a:ext cx="1813056" cy="687221"/>
          </a:xfrm>
          <a:prstGeom prst="rect">
            <a:avLst/>
          </a:prstGeom>
        </p:spPr>
      </p:pic>
      <p:sp>
        <p:nvSpPr>
          <p:cNvPr id="24" name="TextBox 23">
            <a:hlinkClick r:id="rId6" action="ppaction://hlinksldjump"/>
          </p:cNvPr>
          <p:cNvSpPr txBox="1"/>
          <p:nvPr/>
        </p:nvSpPr>
        <p:spPr>
          <a:xfrm>
            <a:off x="7810500" y="247650"/>
            <a:ext cx="752129" cy="338554"/>
          </a:xfrm>
          <a:prstGeom prst="rect">
            <a:avLst/>
          </a:prstGeom>
          <a:noFill/>
        </p:spPr>
        <p:txBody>
          <a:bodyPr wrap="none" rtlCol="0">
            <a:spAutoFit/>
          </a:bodyPr>
          <a:lstStyle/>
          <a:p>
            <a:r>
              <a:rPr lang="fa-IR" sz="1600" dirty="0">
                <a:solidFill>
                  <a:prstClr val="black"/>
                </a:solidFill>
                <a:cs typeface="B Titr" pitchFamily="2" charset="-78"/>
              </a:rPr>
              <a:t>بازگشت</a:t>
            </a:r>
            <a:endParaRPr lang="en-US" sz="1600" dirty="0">
              <a:solidFill>
                <a:prstClr val="black"/>
              </a:solidFill>
              <a:cs typeface="B Titr" pitchFamily="2" charset="-78"/>
            </a:endParaRPr>
          </a:p>
        </p:txBody>
      </p:sp>
      <p:sp>
        <p:nvSpPr>
          <p:cNvPr id="25" name="small_button2">
            <a:hlinkClick r:id="rId8" action="ppaction://hlinksldjump"/>
          </p:cNvPr>
          <p:cNvSpPr/>
          <p:nvPr/>
        </p:nvSpPr>
        <p:spPr>
          <a:xfrm>
            <a:off x="457200" y="1428751"/>
            <a:ext cx="609600" cy="420896"/>
          </a:xfrm>
          <a:prstGeom prst="roundRect">
            <a:avLst/>
          </a:prstGeom>
          <a:solidFill>
            <a:schemeClr val="bg1">
              <a:lumMod val="75000"/>
            </a:schemeClr>
          </a:solidFill>
          <a:ln>
            <a:solidFill>
              <a:schemeClr val="accent4">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2</a:t>
            </a:r>
            <a:endParaRPr lang="en-US" sz="2800" dirty="0">
              <a:ln>
                <a:solidFill>
                  <a:sysClr val="windowText" lastClr="000000"/>
                </a:solidFill>
              </a:ln>
              <a:solidFill>
                <a:prstClr val="white">
                  <a:lumMod val="95000"/>
                </a:prstClr>
              </a:solidFill>
              <a:cs typeface="B Titr" pitchFamily="2" charset="-78"/>
            </a:endParaRPr>
          </a:p>
        </p:txBody>
      </p:sp>
      <p:sp>
        <p:nvSpPr>
          <p:cNvPr id="26" name="small_button1">
            <a:hlinkClick r:id="rId9" action="ppaction://hlinksldjump"/>
          </p:cNvPr>
          <p:cNvSpPr/>
          <p:nvPr/>
        </p:nvSpPr>
        <p:spPr>
          <a:xfrm>
            <a:off x="458912" y="971551"/>
            <a:ext cx="609600" cy="420896"/>
          </a:xfrm>
          <a:prstGeom prst="roundRect">
            <a:avLst/>
          </a:prstGeom>
          <a:solidFill>
            <a:schemeClr val="bg1">
              <a:lumMod val="75000"/>
            </a:schemeClr>
          </a:solidFill>
          <a:ln>
            <a:solidFill>
              <a:schemeClr val="accent6">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1</a:t>
            </a:r>
            <a:endParaRPr lang="en-US" sz="2800" dirty="0">
              <a:ln>
                <a:solidFill>
                  <a:sysClr val="windowText" lastClr="000000"/>
                </a:solidFill>
              </a:ln>
              <a:solidFill>
                <a:prstClr val="white">
                  <a:lumMod val="95000"/>
                </a:prstClr>
              </a:solidFill>
              <a:cs typeface="B Titr" pitchFamily="2" charset="-78"/>
            </a:endParaRPr>
          </a:p>
        </p:txBody>
      </p:sp>
    </p:spTree>
    <p:extLst>
      <p:ext uri="{BB962C8B-B14F-4D97-AF65-F5344CB8AC3E}">
        <p14:creationId xmlns:p14="http://schemas.microsoft.com/office/powerpoint/2010/main" val="18731761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2" cstate="print">
            <a:extLst>
              <a:ext uri="{28A0092B-C50C-407E-A947-70E740481C1C}">
                <a14:useLocalDpi xmlns:a14="http://schemas.microsoft.com/office/drawing/2010/main" val="0"/>
              </a:ext>
            </a:extLst>
          </a:blip>
          <a:srcRect t="48177" r="32369"/>
          <a:stretch/>
        </p:blipFill>
        <p:spPr>
          <a:xfrm>
            <a:off x="-29240" y="25973"/>
            <a:ext cx="1096039" cy="984724"/>
          </a:xfrm>
          <a:prstGeom prst="rect">
            <a:avLst/>
          </a:prstGeom>
        </p:spPr>
      </p:pic>
      <p:sp>
        <p:nvSpPr>
          <p:cNvPr id="14" name="backgound_panel"/>
          <p:cNvSpPr/>
          <p:nvPr/>
        </p:nvSpPr>
        <p:spPr>
          <a:xfrm>
            <a:off x="76200" y="800100"/>
            <a:ext cx="7086600" cy="3886200"/>
          </a:xfrm>
          <a:prstGeom prst="roundRect">
            <a:avLst/>
          </a:prstGeom>
          <a:solidFill>
            <a:schemeClr val="bg1">
              <a:lumMod val="65000"/>
            </a:schemeClr>
          </a:solidFill>
          <a:ln>
            <a:solidFill>
              <a:schemeClr val="tx1">
                <a:lumMod val="95000"/>
                <a:lumOff val="5000"/>
              </a:schemeClr>
            </a:solidFill>
          </a:ln>
          <a:effectLst>
            <a:reflection blurRad="38100" stA="18000" endPos="55500" dist="50800" dir="5400000" sy="-100000" algn="bl" rotWithShape="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_panel"/>
          <p:cNvSpPr/>
          <p:nvPr/>
        </p:nvSpPr>
        <p:spPr>
          <a:xfrm>
            <a:off x="609600" y="1085851"/>
            <a:ext cx="8382000" cy="3943350"/>
          </a:xfrm>
          <a:prstGeom prst="roundRect">
            <a:avLst/>
          </a:prstGeom>
          <a:blipFill>
            <a:blip r:embed="rId3"/>
            <a:tile tx="0" ty="0" sx="100000" sy="100000" flip="none" algn="tl"/>
          </a:blipFill>
          <a:ln>
            <a:solidFill>
              <a:schemeClr val="tx1"/>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ln>
                <a:solidFill>
                  <a:sysClr val="windowText" lastClr="000000"/>
                </a:solidFill>
              </a:ln>
              <a:solidFill>
                <a:prstClr val="white"/>
              </a:solidFill>
            </a:endParaRPr>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638800" y="5137"/>
            <a:ext cx="2218691" cy="2161704"/>
          </a:xfrm>
          <a:prstGeom prst="rect">
            <a:avLst/>
          </a:prstGeom>
        </p:spPr>
      </p:pic>
      <p:sp>
        <p:nvSpPr>
          <p:cNvPr id="11" name="Rectangle 10"/>
          <p:cNvSpPr/>
          <p:nvPr/>
        </p:nvSpPr>
        <p:spPr>
          <a:xfrm>
            <a:off x="1524000" y="1962156"/>
            <a:ext cx="7315200" cy="2554545"/>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rtl="1"/>
            <a:r>
              <a:rPr lang="fa-IR" sz="3200" b="1" dirty="0">
                <a:ln w="11430">
                  <a:solidFill>
                    <a:sysClr val="windowText" lastClr="000000"/>
                  </a:solidFill>
                </a:ln>
                <a:solidFill>
                  <a:srgbClr val="FFFF00"/>
                </a:solidFill>
                <a:effectLst>
                  <a:outerShdw blurRad="50800" dist="39000" dir="5460000" algn="tl">
                    <a:srgbClr val="000000">
                      <a:alpha val="38000"/>
                    </a:srgbClr>
                  </a:outerShdw>
                </a:effectLst>
                <a:cs typeface="B Titr" pitchFamily="2" charset="-78"/>
              </a:rPr>
              <a:t>اين بهترين حالتى است كه تصور مى‏شود و اگر شخصى توانايى ازدواج را دارد تنها از همين راه بايد وارد شود نه راه‏هاى ديگر.</a:t>
            </a:r>
          </a:p>
          <a:p>
            <a:pPr algn="justLow" rtl="1"/>
            <a:endParaRPr lang="fa-IR"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B Titr" pitchFamily="2" charset="-78"/>
            </a:endParaRPr>
          </a:p>
          <a:p>
            <a:pPr algn="ctr" rtl="1"/>
            <a:r>
              <a:rPr lang="fa-IR" sz="3200" b="1" dirty="0">
                <a:ln w="11430"/>
                <a:solidFill>
                  <a:srgbClr val="00B050"/>
                </a:solidFill>
                <a:effectLst>
                  <a:outerShdw blurRad="50800" dist="39000" dir="5460000" algn="tl">
                    <a:srgbClr val="000000">
                      <a:alpha val="38000"/>
                    </a:srgbClr>
                  </a:outerShdw>
                </a:effectLst>
                <a:cs typeface="B Titr" pitchFamily="2" charset="-78"/>
              </a:rPr>
              <a:t>(بعداً در اين زمينه بيشتر مى‏گوييم ...)</a:t>
            </a:r>
            <a:endParaRPr lang="en-US" sz="3200" b="1" dirty="0">
              <a:ln w="11430"/>
              <a:solidFill>
                <a:srgbClr val="00B050"/>
              </a:solidFill>
              <a:effectLst>
                <a:outerShdw blurRad="50800" dist="39000" dir="5460000" algn="tl">
                  <a:srgbClr val="000000">
                    <a:alpha val="38000"/>
                  </a:srgbClr>
                </a:outerShdw>
              </a:effectLst>
              <a:cs typeface="B Titr" pitchFamily="2" charset="-78"/>
            </a:endParaRPr>
          </a:p>
        </p:txBody>
      </p:sp>
      <p:sp>
        <p:nvSpPr>
          <p:cNvPr id="13" name="Rectangle 12"/>
          <p:cNvSpPr/>
          <p:nvPr/>
        </p:nvSpPr>
        <p:spPr>
          <a:xfrm>
            <a:off x="1421922" y="143982"/>
            <a:ext cx="3874779" cy="584775"/>
          </a:xfrm>
          <a:prstGeom prst="rect">
            <a:avLst/>
          </a:prstGeom>
        </p:spPr>
        <p:txBody>
          <a:bodyPr wrap="none">
            <a:spAutoFit/>
          </a:bodyPr>
          <a:lstStyle/>
          <a:p>
            <a:pPr algn="ctr" rtl="1"/>
            <a:r>
              <a:rPr lang="fa-IR" sz="3200" dirty="0">
                <a:ln>
                  <a:solidFill>
                    <a:sysClr val="windowText" lastClr="000000"/>
                  </a:solidFill>
                </a:ln>
                <a:solidFill>
                  <a:srgbClr val="FF0000"/>
                </a:solidFill>
                <a:cs typeface="B Titr" pitchFamily="2" charset="-78"/>
              </a:rPr>
              <a:t>خواستگاری بهترین راه ...</a:t>
            </a:r>
            <a:endParaRPr lang="en-US" sz="3200" dirty="0">
              <a:ln>
                <a:solidFill>
                  <a:sysClr val="windowText" lastClr="000000"/>
                </a:solidFill>
              </a:ln>
              <a:solidFill>
                <a:srgbClr val="FF0000"/>
              </a:solidFill>
              <a:cs typeface="B Titr" pitchFamily="2" charset="-78"/>
            </a:endParaRPr>
          </a:p>
        </p:txBody>
      </p:sp>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00" y="2550969"/>
            <a:ext cx="2057400" cy="2992582"/>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36622" y="4476750"/>
            <a:ext cx="858347" cy="682386"/>
          </a:xfrm>
          <a:prstGeom prst="rect">
            <a:avLst/>
          </a:prstGeom>
        </p:spPr>
      </p:pic>
      <p:sp>
        <p:nvSpPr>
          <p:cNvPr id="17" name="TextBox 16"/>
          <p:cNvSpPr txBox="1"/>
          <p:nvPr/>
        </p:nvSpPr>
        <p:spPr>
          <a:xfrm>
            <a:off x="8382000" y="4564618"/>
            <a:ext cx="609600" cy="369332"/>
          </a:xfrm>
          <a:prstGeom prst="rect">
            <a:avLst/>
          </a:prstGeom>
          <a:noFill/>
        </p:spPr>
        <p:txBody>
          <a:bodyPr wrap="square" rtlCol="0">
            <a:spAutoFit/>
          </a:bodyPr>
          <a:lstStyle/>
          <a:p>
            <a:fld id="{D81BCC4D-E9F3-467D-9842-464F8BE9B665}" type="slidenum">
              <a:rPr lang="fa-IR" smtClean="0">
                <a:cs typeface="B Titr" pitchFamily="2" charset="-78"/>
              </a:rPr>
              <a:pPr/>
              <a:t>31</a:t>
            </a:fld>
            <a:endParaRPr lang="en-US" dirty="0">
              <a:cs typeface="B Titr" pitchFamily="2" charset="-78"/>
            </a:endParaRPr>
          </a:p>
        </p:txBody>
      </p:sp>
      <p:pic>
        <p:nvPicPr>
          <p:cNvPr id="20" name="Picture 19" descr="166.gif">
            <a:hlinkClick r:id="rId7" action="ppaction://hlinksldjump"/>
          </p:cNvPr>
          <p:cNvPicPr>
            <a:picLocks noChangeAspect="1"/>
          </p:cNvPicPr>
          <p:nvPr/>
        </p:nvPicPr>
        <p:blipFill>
          <a:blip r:embed="rId8" cstate="print"/>
          <a:srcRect b="83334"/>
          <a:stretch>
            <a:fillRect/>
          </a:stretch>
        </p:blipFill>
        <p:spPr>
          <a:xfrm>
            <a:off x="7273794" y="112879"/>
            <a:ext cx="1813056" cy="687221"/>
          </a:xfrm>
          <a:prstGeom prst="rect">
            <a:avLst/>
          </a:prstGeom>
        </p:spPr>
      </p:pic>
      <p:sp>
        <p:nvSpPr>
          <p:cNvPr id="21" name="TextBox 20">
            <a:hlinkClick r:id="rId7" action="ppaction://hlinksldjump"/>
          </p:cNvPr>
          <p:cNvSpPr txBox="1"/>
          <p:nvPr/>
        </p:nvSpPr>
        <p:spPr>
          <a:xfrm>
            <a:off x="7810500" y="247650"/>
            <a:ext cx="752129" cy="338554"/>
          </a:xfrm>
          <a:prstGeom prst="rect">
            <a:avLst/>
          </a:prstGeom>
          <a:noFill/>
        </p:spPr>
        <p:txBody>
          <a:bodyPr wrap="none" rtlCol="0">
            <a:spAutoFit/>
          </a:bodyPr>
          <a:lstStyle/>
          <a:p>
            <a:r>
              <a:rPr lang="fa-IR" sz="1600" dirty="0">
                <a:solidFill>
                  <a:prstClr val="black"/>
                </a:solidFill>
                <a:cs typeface="B Titr" pitchFamily="2" charset="-78"/>
              </a:rPr>
              <a:t>بازگشت</a:t>
            </a:r>
            <a:endParaRPr lang="en-US" sz="1600" dirty="0">
              <a:solidFill>
                <a:prstClr val="black"/>
              </a:solidFill>
              <a:cs typeface="B Titr" pitchFamily="2" charset="-78"/>
            </a:endParaRPr>
          </a:p>
        </p:txBody>
      </p:sp>
    </p:spTree>
    <p:extLst>
      <p:ext uri="{BB962C8B-B14F-4D97-AF65-F5344CB8AC3E}">
        <p14:creationId xmlns:p14="http://schemas.microsoft.com/office/powerpoint/2010/main" val="28139190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2" cstate="print">
            <a:extLst>
              <a:ext uri="{28A0092B-C50C-407E-A947-70E740481C1C}">
                <a14:useLocalDpi xmlns:a14="http://schemas.microsoft.com/office/drawing/2010/main" val="0"/>
              </a:ext>
            </a:extLst>
          </a:blip>
          <a:srcRect t="48177" r="32369"/>
          <a:stretch/>
        </p:blipFill>
        <p:spPr>
          <a:xfrm>
            <a:off x="-29240" y="25973"/>
            <a:ext cx="1096039" cy="984724"/>
          </a:xfrm>
          <a:prstGeom prst="rect">
            <a:avLst/>
          </a:prstGeom>
        </p:spPr>
      </p:pic>
      <p:sp>
        <p:nvSpPr>
          <p:cNvPr id="14" name="backgound_panel"/>
          <p:cNvSpPr/>
          <p:nvPr/>
        </p:nvSpPr>
        <p:spPr>
          <a:xfrm>
            <a:off x="76200" y="800100"/>
            <a:ext cx="7086600" cy="3886200"/>
          </a:xfrm>
          <a:prstGeom prst="roundRect">
            <a:avLst/>
          </a:prstGeom>
          <a:solidFill>
            <a:schemeClr val="bg1">
              <a:lumMod val="65000"/>
            </a:schemeClr>
          </a:solidFill>
          <a:ln>
            <a:solidFill>
              <a:schemeClr val="tx1">
                <a:lumMod val="95000"/>
                <a:lumOff val="5000"/>
              </a:schemeClr>
            </a:solidFill>
          </a:ln>
          <a:effectLst>
            <a:reflection blurRad="38100" stA="18000" endPos="55500" dist="50800" dir="5400000" sy="-100000" algn="bl" rotWithShape="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_panel"/>
          <p:cNvSpPr/>
          <p:nvPr/>
        </p:nvSpPr>
        <p:spPr>
          <a:xfrm>
            <a:off x="609600" y="1085851"/>
            <a:ext cx="8382000" cy="3943350"/>
          </a:xfrm>
          <a:prstGeom prst="roundRect">
            <a:avLst/>
          </a:prstGeom>
          <a:ln/>
        </p:spPr>
        <p:style>
          <a:lnRef idx="3">
            <a:schemeClr val="lt1"/>
          </a:lnRef>
          <a:fillRef idx="1">
            <a:schemeClr val="dk1"/>
          </a:fillRef>
          <a:effectRef idx="1">
            <a:schemeClr val="dk1"/>
          </a:effectRef>
          <a:fontRef idx="minor">
            <a:schemeClr val="lt1"/>
          </a:fontRef>
        </p:style>
        <p:txBody>
          <a:bodyPr rtlCol="0" anchor="ctr"/>
          <a:lstStyle/>
          <a:p>
            <a:pPr algn="ctr"/>
            <a:endParaRPr lang="en-US">
              <a:ln>
                <a:solidFill>
                  <a:sysClr val="windowText" lastClr="000000"/>
                </a:solidFill>
              </a:ln>
              <a:solidFill>
                <a:prstClr val="white"/>
              </a:solidFill>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638800" y="5137"/>
            <a:ext cx="2218691" cy="2161704"/>
          </a:xfrm>
          <a:prstGeom prst="rect">
            <a:avLst/>
          </a:prstGeom>
        </p:spPr>
      </p:pic>
      <p:sp>
        <p:nvSpPr>
          <p:cNvPr id="11" name="Title 7"/>
          <p:cNvSpPr>
            <a:spLocks noGrp="1"/>
          </p:cNvSpPr>
          <p:nvPr>
            <p:ph type="title"/>
          </p:nvPr>
        </p:nvSpPr>
        <p:spPr>
          <a:xfrm>
            <a:off x="381000" y="1"/>
            <a:ext cx="6477000" cy="708422"/>
          </a:xfrm>
        </p:spPr>
        <p:txBody>
          <a:bodyPr>
            <a:normAutofit fontScale="90000"/>
          </a:bodyPr>
          <a:lstStyle/>
          <a:p>
            <a:r>
              <a:rPr lang="fa-IR" dirty="0">
                <a:ln>
                  <a:solidFill>
                    <a:sysClr val="windowText" lastClr="000000"/>
                  </a:solidFill>
                </a:ln>
                <a:solidFill>
                  <a:srgbClr val="FF0000"/>
                </a:solidFill>
                <a:cs typeface="B Titr" pitchFamily="2" charset="-78"/>
              </a:rPr>
              <a:t>دوستى به هدف شيادى ...</a:t>
            </a:r>
            <a:endParaRPr lang="en-US" dirty="0">
              <a:ln>
                <a:solidFill>
                  <a:sysClr val="windowText" lastClr="000000"/>
                </a:solidFill>
              </a:ln>
              <a:solidFill>
                <a:srgbClr val="FF0000"/>
              </a:solidFill>
              <a:cs typeface="B Titr" pitchFamily="2" charset="-78"/>
            </a:endParaRPr>
          </a:p>
        </p:txBody>
      </p:sp>
      <p:sp>
        <p:nvSpPr>
          <p:cNvPr id="13" name="Rectangle 12"/>
          <p:cNvSpPr/>
          <p:nvPr/>
        </p:nvSpPr>
        <p:spPr>
          <a:xfrm>
            <a:off x="751445" y="1670030"/>
            <a:ext cx="7478233" cy="3416320"/>
          </a:xfrm>
          <a:prstGeom prst="rect">
            <a:avLst/>
          </a:prstGeom>
        </p:spPr>
        <p:txBody>
          <a:bodyPr wrap="square">
            <a:spAutoFit/>
          </a:bodyPr>
          <a:lstStyle/>
          <a:p>
            <a:pPr algn="justLow" rtl="1"/>
            <a:r>
              <a:rPr lang="fa-IR" sz="2400" dirty="0">
                <a:solidFill>
                  <a:schemeClr val="bg1"/>
                </a:solidFill>
                <a:cs typeface="B Badr" pitchFamily="2" charset="-78"/>
              </a:rPr>
              <a:t>برخى پسران و يا دختران از ابتدا با قصد حيله و نيرنگ، تظاهر به دوستى مى‏كنند. در اين دسته هدف غالبا كلاه‏بردارى و سوء استفاده مالى است و بعد از اين سوء استفاده شخص منكر همه چيز مى‏شود و مى‏رود.</a:t>
            </a:r>
          </a:p>
          <a:p>
            <a:pPr algn="justLow" rtl="1"/>
            <a:r>
              <a:rPr lang="fa-IR" sz="2400" dirty="0">
                <a:solidFill>
                  <a:schemeClr val="bg1"/>
                </a:solidFill>
                <a:cs typeface="B Badr" pitchFamily="2" charset="-78"/>
              </a:rPr>
              <a:t>گاهى نيز سوء استفاده‏هاى مهم‏تر و بزرگ‏ترى مانند تهيه عكس و فيلم از دختر در ميان است كه جبران آن غير ممكن است. </a:t>
            </a:r>
            <a:endParaRPr lang="en-US" sz="2400" dirty="0">
              <a:solidFill>
                <a:schemeClr val="bg1"/>
              </a:solidFill>
              <a:cs typeface="B Badr" pitchFamily="2" charset="-78"/>
            </a:endParaRPr>
          </a:p>
          <a:p>
            <a:pPr algn="justLow" rtl="1"/>
            <a:r>
              <a:rPr lang="fa-IR" sz="2400" dirty="0">
                <a:solidFill>
                  <a:schemeClr val="bg1"/>
                </a:solidFill>
                <a:cs typeface="B Badr" pitchFamily="2" charset="-78"/>
              </a:rPr>
              <a:t>اين نوع دوستى‏ها جرم‏هاى قضايى است و ما در بحث خود به آن نمى‏پردازيم.</a:t>
            </a:r>
            <a:endParaRPr lang="en-US" sz="2400" dirty="0">
              <a:solidFill>
                <a:schemeClr val="bg1"/>
              </a:solidFill>
              <a:cs typeface="B Badr" pitchFamily="2" charset="-78"/>
            </a:endParaRPr>
          </a:p>
          <a:p>
            <a:pPr algn="justLow" rtl="1"/>
            <a:r>
              <a:rPr lang="fa-IR" sz="2400" dirty="0">
                <a:solidFill>
                  <a:schemeClr val="bg1"/>
                </a:solidFill>
                <a:cs typeface="B Badr" pitchFamily="2" charset="-78"/>
              </a:rPr>
              <a:t>موارد زيادى بوده است كه دختر طلاهايش را فروخته يا از اموال پدرش دزديده يا حتى كليه خود را فروخته است كه به اصطلاح «به عشقش كمك كند» اما عشق، پول را گرفته و رفته...!</a:t>
            </a:r>
            <a:endParaRPr lang="en-US" sz="2400" dirty="0">
              <a:solidFill>
                <a:schemeClr val="bg1"/>
              </a:solidFill>
              <a:cs typeface="B Badr" pitchFamily="2" charset="-78"/>
            </a:endParaRPr>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36622" y="4476750"/>
            <a:ext cx="858347" cy="682386"/>
          </a:xfrm>
          <a:prstGeom prst="rect">
            <a:avLst/>
          </a:prstGeom>
        </p:spPr>
      </p:pic>
      <p:sp>
        <p:nvSpPr>
          <p:cNvPr id="17" name="TextBox 16"/>
          <p:cNvSpPr txBox="1"/>
          <p:nvPr/>
        </p:nvSpPr>
        <p:spPr>
          <a:xfrm>
            <a:off x="8382000" y="4564618"/>
            <a:ext cx="609600" cy="369332"/>
          </a:xfrm>
          <a:prstGeom prst="rect">
            <a:avLst/>
          </a:prstGeom>
          <a:noFill/>
        </p:spPr>
        <p:txBody>
          <a:bodyPr wrap="square" rtlCol="0">
            <a:spAutoFit/>
          </a:bodyPr>
          <a:lstStyle/>
          <a:p>
            <a:fld id="{D81BCC4D-E9F3-467D-9842-464F8BE9B665}" type="slidenum">
              <a:rPr lang="fa-IR" smtClean="0">
                <a:cs typeface="B Titr" pitchFamily="2" charset="-78"/>
              </a:rPr>
              <a:pPr/>
              <a:t>32</a:t>
            </a:fld>
            <a:endParaRPr lang="en-US" dirty="0">
              <a:cs typeface="B Titr" pitchFamily="2" charset="-78"/>
            </a:endParaRPr>
          </a:p>
        </p:txBody>
      </p:sp>
      <p:pic>
        <p:nvPicPr>
          <p:cNvPr id="19" name="Picture 18" descr="166.gif">
            <a:hlinkClick r:id="rId5" action="ppaction://hlinksldjump"/>
          </p:cNvPr>
          <p:cNvPicPr>
            <a:picLocks noChangeAspect="1"/>
          </p:cNvPicPr>
          <p:nvPr/>
        </p:nvPicPr>
        <p:blipFill>
          <a:blip r:embed="rId6" cstate="print"/>
          <a:srcRect b="83334"/>
          <a:stretch>
            <a:fillRect/>
          </a:stretch>
        </p:blipFill>
        <p:spPr>
          <a:xfrm>
            <a:off x="7273794" y="112879"/>
            <a:ext cx="1813056" cy="687221"/>
          </a:xfrm>
          <a:prstGeom prst="rect">
            <a:avLst/>
          </a:prstGeom>
        </p:spPr>
      </p:pic>
      <p:sp>
        <p:nvSpPr>
          <p:cNvPr id="20" name="TextBox 19">
            <a:hlinkClick r:id="rId5" action="ppaction://hlinksldjump"/>
          </p:cNvPr>
          <p:cNvSpPr txBox="1"/>
          <p:nvPr/>
        </p:nvSpPr>
        <p:spPr>
          <a:xfrm>
            <a:off x="7810500" y="247650"/>
            <a:ext cx="752129" cy="338554"/>
          </a:xfrm>
          <a:prstGeom prst="rect">
            <a:avLst/>
          </a:prstGeom>
          <a:noFill/>
        </p:spPr>
        <p:txBody>
          <a:bodyPr wrap="none" rtlCol="0">
            <a:spAutoFit/>
          </a:bodyPr>
          <a:lstStyle/>
          <a:p>
            <a:r>
              <a:rPr lang="fa-IR" sz="1600" dirty="0">
                <a:solidFill>
                  <a:prstClr val="black"/>
                </a:solidFill>
                <a:cs typeface="B Titr" pitchFamily="2" charset="-78"/>
              </a:rPr>
              <a:t>بازگشت</a:t>
            </a:r>
            <a:endParaRPr lang="en-US" sz="1600" dirty="0">
              <a:solidFill>
                <a:prstClr val="black"/>
              </a:solidFill>
              <a:cs typeface="B Titr" pitchFamily="2" charset="-78"/>
            </a:endParaRPr>
          </a:p>
        </p:txBody>
      </p:sp>
    </p:spTree>
    <p:extLst>
      <p:ext uri="{BB962C8B-B14F-4D97-AF65-F5344CB8AC3E}">
        <p14:creationId xmlns:p14="http://schemas.microsoft.com/office/powerpoint/2010/main" val="29086053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mall_button4">
            <a:hlinkClick r:id="rId2" action="ppaction://hlinksldjump"/>
          </p:cNvPr>
          <p:cNvSpPr/>
          <p:nvPr/>
        </p:nvSpPr>
        <p:spPr>
          <a:xfrm>
            <a:off x="320544" y="1371600"/>
            <a:ext cx="1676400" cy="971550"/>
          </a:xfrm>
          <a:prstGeom prst="roundRect">
            <a:avLst/>
          </a:prstGeom>
          <a:solidFill>
            <a:schemeClr val="tx1">
              <a:lumMod val="50000"/>
              <a:lumOff val="50000"/>
            </a:schemeClr>
          </a:solidFill>
          <a:ln>
            <a:solidFill>
              <a:schemeClr val="tx1">
                <a:lumMod val="50000"/>
                <a:lumOff val="50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400" dirty="0">
                <a:solidFill>
                  <a:prstClr val="black">
                    <a:lumMod val="95000"/>
                    <a:lumOff val="5000"/>
                  </a:prstClr>
                </a:solidFill>
                <a:cs typeface="B Titr" pitchFamily="2" charset="-78"/>
              </a:rPr>
              <a:t>فصل چهارم</a:t>
            </a:r>
            <a:endParaRPr lang="en-US" sz="2400" dirty="0">
              <a:solidFill>
                <a:prstClr val="black">
                  <a:lumMod val="95000"/>
                  <a:lumOff val="5000"/>
                </a:prstClr>
              </a:solidFill>
              <a:cs typeface="B Titr" pitchFamily="2" charset="-78"/>
            </a:endParaRPr>
          </a:p>
        </p:txBody>
      </p:sp>
      <p:sp>
        <p:nvSpPr>
          <p:cNvPr id="10" name="small_button5" hidden="1"/>
          <p:cNvSpPr/>
          <p:nvPr/>
        </p:nvSpPr>
        <p:spPr>
          <a:xfrm>
            <a:off x="290316" y="3255661"/>
            <a:ext cx="1371600" cy="971550"/>
          </a:xfrm>
          <a:prstGeom prst="roundRect">
            <a:avLst/>
          </a:prstGeom>
          <a:solidFill>
            <a:schemeClr val="tx1">
              <a:lumMod val="85000"/>
              <a:lumOff val="15000"/>
            </a:schemeClr>
          </a:solidFill>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small_button6" hidden="1"/>
          <p:cNvSpPr/>
          <p:nvPr/>
        </p:nvSpPr>
        <p:spPr>
          <a:xfrm>
            <a:off x="2057400" y="3255661"/>
            <a:ext cx="1371600" cy="971550"/>
          </a:xfrm>
          <a:prstGeom prst="roundRect">
            <a:avLst/>
          </a:prstGeom>
          <a:solidFill>
            <a:schemeClr val="accent4">
              <a:lumMod val="75000"/>
            </a:schemeClr>
          </a:solidFill>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big_button5" hidden="1"/>
          <p:cNvSpPr/>
          <p:nvPr/>
        </p:nvSpPr>
        <p:spPr>
          <a:xfrm>
            <a:off x="4343400" y="457200"/>
            <a:ext cx="4572000" cy="4171950"/>
          </a:xfrm>
          <a:prstGeom prst="roundRect">
            <a:avLst/>
          </a:prstGeom>
          <a:solidFill>
            <a:schemeClr val="tx1">
              <a:lumMod val="85000"/>
              <a:lumOff val="1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big_button6" hidden="1"/>
          <p:cNvSpPr/>
          <p:nvPr/>
        </p:nvSpPr>
        <p:spPr>
          <a:xfrm>
            <a:off x="4343400" y="457200"/>
            <a:ext cx="4572000" cy="4171950"/>
          </a:xfrm>
          <a:prstGeom prst="roundRect">
            <a:avLst/>
          </a:prstGeom>
          <a:solidFill>
            <a:schemeClr val="accent4">
              <a:lumMod val="75000"/>
            </a:schemeClr>
          </a:solidFill>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TextBox 24" hidden="1"/>
          <p:cNvSpPr txBox="1"/>
          <p:nvPr/>
        </p:nvSpPr>
        <p:spPr>
          <a:xfrm>
            <a:off x="9601200" y="848452"/>
            <a:ext cx="3581400" cy="4524315"/>
          </a:xfrm>
          <a:prstGeom prst="rect">
            <a:avLst/>
          </a:prstGeom>
          <a:noFill/>
        </p:spPr>
        <p:txBody>
          <a:bodyPr wrap="square" rtlCol="0">
            <a:spAutoFit/>
          </a:bodyPr>
          <a:lstStyle/>
          <a:p>
            <a:r>
              <a:rPr lang="en-US" sz="2400" dirty="0">
                <a:solidFill>
                  <a:prstClr val="white">
                    <a:lumMod val="95000"/>
                  </a:prstClr>
                </a:solidFill>
              </a:rPr>
              <a:t>A content placeholder.  Use for text, graphics, tables and graphs.  You can change this text or delete it.</a:t>
            </a:r>
          </a:p>
          <a:p>
            <a:endParaRPr lang="en-US" sz="2400" dirty="0">
              <a:solidFill>
                <a:prstClr val="white">
                  <a:lumMod val="95000"/>
                </a:prstClr>
              </a:solidFill>
            </a:endParaRPr>
          </a:p>
          <a:p>
            <a:pPr lvl="1"/>
            <a:r>
              <a:rPr lang="en-US" sz="2400" dirty="0">
                <a:solidFill>
                  <a:prstClr val="white">
                    <a:lumMod val="95000"/>
                  </a:prstClr>
                </a:solidFill>
              </a:rPr>
              <a:t>Here is a placeholder for more text.  You may delete this text</a:t>
            </a:r>
          </a:p>
          <a:p>
            <a:pPr lvl="1"/>
            <a:r>
              <a:rPr lang="en-US" sz="2400" dirty="0">
                <a:solidFill>
                  <a:prstClr val="white">
                    <a:lumMod val="95000"/>
                  </a:prstClr>
                </a:solidFill>
              </a:rPr>
              <a:t>Here is a placeholder for more text.  You may delete this text</a:t>
            </a:r>
          </a:p>
        </p:txBody>
      </p:sp>
      <p:sp>
        <p:nvSpPr>
          <p:cNvPr id="19" name="big_button3"/>
          <p:cNvSpPr/>
          <p:nvPr/>
        </p:nvSpPr>
        <p:spPr>
          <a:xfrm>
            <a:off x="4191000" y="285750"/>
            <a:ext cx="4572000" cy="4171950"/>
          </a:xfrm>
          <a:prstGeom prst="roundRect">
            <a:avLst/>
          </a:prstGeom>
          <a:solidFill>
            <a:schemeClr val="tx1">
              <a:lumMod val="50000"/>
              <a:lumOff val="50000"/>
            </a:schemeClr>
          </a:solidFill>
          <a:ln>
            <a:solidFill>
              <a:schemeClr val="tx1">
                <a:lumMod val="95000"/>
                <a:lumOff val="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5" name="Picture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89853" y="2466436"/>
            <a:ext cx="1570977" cy="2461062"/>
          </a:xfrm>
          <a:prstGeom prst="rect">
            <a:avLst/>
          </a:prstGeom>
        </p:spPr>
      </p:pic>
      <p:sp>
        <p:nvSpPr>
          <p:cNvPr id="4" name="Rectangle 3"/>
          <p:cNvSpPr/>
          <p:nvPr/>
        </p:nvSpPr>
        <p:spPr>
          <a:xfrm>
            <a:off x="4364883" y="863768"/>
            <a:ext cx="4224233" cy="1015663"/>
          </a:xfrm>
          <a:prstGeom prst="rect">
            <a:avLst/>
          </a:prstGeom>
        </p:spPr>
        <p:txBody>
          <a:bodyPr wrap="none">
            <a:spAutoFit/>
          </a:bodyPr>
          <a:lstStyle/>
          <a:p>
            <a:r>
              <a:rPr lang="fa-IR" sz="6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cs typeface="B Titr" pitchFamily="2" charset="-78"/>
              </a:rPr>
              <a:t>مراحل دوستی</a:t>
            </a:r>
            <a:endParaRPr lang="en-US" sz="6000" dirty="0">
              <a:solidFill>
                <a:prstClr val="black"/>
              </a:solidFill>
            </a:endParaRPr>
          </a:p>
        </p:txBody>
      </p:sp>
      <p:sp>
        <p:nvSpPr>
          <p:cNvPr id="28" name="small_button1">
            <a:hlinkClick r:id="rId4" action="ppaction://hlinksldjump"/>
          </p:cNvPr>
          <p:cNvSpPr/>
          <p:nvPr/>
        </p:nvSpPr>
        <p:spPr>
          <a:xfrm>
            <a:off x="2071884" y="333375"/>
            <a:ext cx="1676400" cy="971550"/>
          </a:xfrm>
          <a:prstGeom prst="roundRect">
            <a:avLst/>
          </a:prstGeom>
          <a:solidFill>
            <a:schemeClr val="bg1">
              <a:lumMod val="75000"/>
            </a:schemeClr>
          </a:solidFill>
          <a:ln>
            <a:solidFill>
              <a:schemeClr val="accent6">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solidFill>
                  <a:prstClr val="black">
                    <a:lumMod val="95000"/>
                    <a:lumOff val="5000"/>
                  </a:prstClr>
                </a:solidFill>
                <a:cs typeface="B Titr" pitchFamily="2" charset="-78"/>
              </a:rPr>
              <a:t>فصل اول</a:t>
            </a:r>
            <a:endParaRPr lang="en-US" sz="2800" dirty="0">
              <a:solidFill>
                <a:prstClr val="black">
                  <a:lumMod val="95000"/>
                  <a:lumOff val="5000"/>
                </a:prstClr>
              </a:solidFill>
              <a:cs typeface="B Titr" pitchFamily="2" charset="-78"/>
            </a:endParaRPr>
          </a:p>
        </p:txBody>
      </p:sp>
      <p:sp>
        <p:nvSpPr>
          <p:cNvPr id="23" name="Rectangle 22"/>
          <p:cNvSpPr/>
          <p:nvPr/>
        </p:nvSpPr>
        <p:spPr>
          <a:xfrm>
            <a:off x="4572012" y="2266950"/>
            <a:ext cx="3995633" cy="707886"/>
          </a:xfrm>
          <a:prstGeom prst="rect">
            <a:avLst/>
          </a:prstGeom>
        </p:spPr>
        <p:txBody>
          <a:bodyPr wrap="square">
            <a:spAutoFit/>
          </a:bodyPr>
          <a:lstStyle/>
          <a:p>
            <a:pPr algn="justLow" rtl="1"/>
            <a:r>
              <a:rPr lang="fa-IR" sz="2000" dirty="0">
                <a:ln>
                  <a:solidFill>
                    <a:sysClr val="windowText" lastClr="000000"/>
                  </a:solidFill>
                </a:ln>
                <a:solidFill>
                  <a:srgbClr val="FF0000"/>
                </a:solidFill>
                <a:cs typeface="B Mitra" pitchFamily="2" charset="-78"/>
              </a:rPr>
              <a:t>وقتى رابطه دوستى بين دختر و پسرى شكل مى‏گيرد، به ترتيب اين مراحل پيش مى‏آيد:</a:t>
            </a:r>
          </a:p>
        </p:txBody>
      </p:sp>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36622" y="4476750"/>
            <a:ext cx="858347" cy="682386"/>
          </a:xfrm>
          <a:prstGeom prst="rect">
            <a:avLst/>
          </a:prstGeom>
        </p:spPr>
      </p:pic>
      <p:sp>
        <p:nvSpPr>
          <p:cNvPr id="26" name="TextBox 25"/>
          <p:cNvSpPr txBox="1"/>
          <p:nvPr/>
        </p:nvSpPr>
        <p:spPr>
          <a:xfrm>
            <a:off x="8382000" y="4564618"/>
            <a:ext cx="609600" cy="369332"/>
          </a:xfrm>
          <a:prstGeom prst="rect">
            <a:avLst/>
          </a:prstGeom>
          <a:noFill/>
        </p:spPr>
        <p:txBody>
          <a:bodyPr wrap="square" rtlCol="0">
            <a:spAutoFit/>
          </a:bodyPr>
          <a:lstStyle/>
          <a:p>
            <a:fld id="{D81BCC4D-E9F3-467D-9842-464F8BE9B665}" type="slidenum">
              <a:rPr lang="fa-IR" smtClean="0">
                <a:cs typeface="B Titr" pitchFamily="2" charset="-78"/>
              </a:rPr>
              <a:pPr/>
              <a:t>33</a:t>
            </a:fld>
            <a:endParaRPr lang="en-US" dirty="0">
              <a:cs typeface="B Titr" pitchFamily="2" charset="-78"/>
            </a:endParaRPr>
          </a:p>
        </p:txBody>
      </p:sp>
      <p:sp>
        <p:nvSpPr>
          <p:cNvPr id="29" name="small_button3">
            <a:hlinkClick r:id="rId6" action="ppaction://hlinksldjump"/>
          </p:cNvPr>
          <p:cNvSpPr/>
          <p:nvPr/>
        </p:nvSpPr>
        <p:spPr>
          <a:xfrm>
            <a:off x="2057400" y="3429000"/>
            <a:ext cx="1676400" cy="971550"/>
          </a:xfrm>
          <a:prstGeom prst="roundRect">
            <a:avLst/>
          </a:prstGeom>
          <a:solidFill>
            <a:schemeClr val="bg1">
              <a:lumMod val="75000"/>
            </a:schemeClr>
          </a:solidFill>
          <a:ln>
            <a:solidFill>
              <a:schemeClr val="accent5">
                <a:lumMod val="50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solidFill>
                  <a:schemeClr val="tx1"/>
                </a:solidFill>
                <a:cs typeface="B Titr" pitchFamily="2" charset="-78"/>
              </a:rPr>
              <a:t>فصل هفتم</a:t>
            </a:r>
            <a:endParaRPr lang="en-US" sz="2800" dirty="0">
              <a:solidFill>
                <a:schemeClr val="tx1"/>
              </a:solidFill>
              <a:cs typeface="B Titr" pitchFamily="2" charset="-78"/>
            </a:endParaRPr>
          </a:p>
        </p:txBody>
      </p:sp>
      <p:sp>
        <p:nvSpPr>
          <p:cNvPr id="33" name="small_button2">
            <a:hlinkClick r:id="rId7" action="ppaction://hlinksldjump"/>
          </p:cNvPr>
          <p:cNvSpPr/>
          <p:nvPr/>
        </p:nvSpPr>
        <p:spPr>
          <a:xfrm>
            <a:off x="320544" y="2400300"/>
            <a:ext cx="1676400" cy="971550"/>
          </a:xfrm>
          <a:prstGeom prst="roundRect">
            <a:avLst/>
          </a:prstGeom>
          <a:solidFill>
            <a:schemeClr val="bg1">
              <a:lumMod val="75000"/>
            </a:schemeClr>
          </a:solidFill>
          <a:ln>
            <a:solidFill>
              <a:schemeClr val="accent2">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solidFill>
                  <a:schemeClr val="tx1"/>
                </a:solidFill>
                <a:cs typeface="B Titr" pitchFamily="2" charset="-78"/>
              </a:rPr>
              <a:t>فصل ششم</a:t>
            </a:r>
            <a:endParaRPr lang="en-US" sz="2800" dirty="0">
              <a:solidFill>
                <a:schemeClr val="tx1"/>
              </a:solidFill>
              <a:cs typeface="B Titr" pitchFamily="2" charset="-78"/>
            </a:endParaRPr>
          </a:p>
        </p:txBody>
      </p:sp>
      <p:sp>
        <p:nvSpPr>
          <p:cNvPr id="36" name="small_button4">
            <a:hlinkClick r:id="rId8" action="ppaction://hlinksldjump"/>
          </p:cNvPr>
          <p:cNvSpPr/>
          <p:nvPr/>
        </p:nvSpPr>
        <p:spPr>
          <a:xfrm>
            <a:off x="304800" y="3429000"/>
            <a:ext cx="1676400" cy="971550"/>
          </a:xfrm>
          <a:prstGeom prst="roundRect">
            <a:avLst/>
          </a:prstGeom>
          <a:solidFill>
            <a:schemeClr val="bg1">
              <a:lumMod val="75000"/>
            </a:schemeClr>
          </a:solidFill>
          <a:ln>
            <a:solidFill>
              <a:schemeClr val="accent3">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solidFill>
                  <a:schemeClr val="tx1"/>
                </a:solidFill>
                <a:cs typeface="B Titr" pitchFamily="2" charset="-78"/>
              </a:rPr>
              <a:t>فصل هشتم</a:t>
            </a:r>
            <a:endParaRPr lang="en-US" sz="2800" dirty="0">
              <a:solidFill>
                <a:schemeClr val="tx1"/>
              </a:solidFill>
              <a:cs typeface="B Titr" pitchFamily="2" charset="-78"/>
            </a:endParaRPr>
          </a:p>
        </p:txBody>
      </p:sp>
      <p:sp>
        <p:nvSpPr>
          <p:cNvPr id="37" name="small_button1">
            <a:hlinkClick r:id="rId9" action="ppaction://hlinksldjump"/>
          </p:cNvPr>
          <p:cNvSpPr/>
          <p:nvPr/>
        </p:nvSpPr>
        <p:spPr>
          <a:xfrm>
            <a:off x="2071884" y="2402189"/>
            <a:ext cx="1676400" cy="971550"/>
          </a:xfrm>
          <a:prstGeom prst="roundRect">
            <a:avLst/>
          </a:prstGeom>
          <a:solidFill>
            <a:schemeClr val="bg1">
              <a:lumMod val="75000"/>
            </a:schemeClr>
          </a:solidFill>
          <a:ln>
            <a:solidFill>
              <a:schemeClr val="accent5">
                <a:lumMod val="60000"/>
                <a:lumOff val="40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solidFill>
                  <a:schemeClr val="tx1"/>
                </a:solidFill>
                <a:cs typeface="B Titr" pitchFamily="2" charset="-78"/>
              </a:rPr>
              <a:t>فصل پنجم</a:t>
            </a:r>
            <a:endParaRPr lang="en-US" sz="2800" dirty="0">
              <a:solidFill>
                <a:schemeClr val="tx1"/>
              </a:solidFill>
              <a:cs typeface="B Titr" pitchFamily="2" charset="-78"/>
            </a:endParaRPr>
          </a:p>
        </p:txBody>
      </p:sp>
      <p:sp>
        <p:nvSpPr>
          <p:cNvPr id="38" name="small_button3">
            <a:hlinkClick r:id="rId10" action="ppaction://hlinksldjump"/>
          </p:cNvPr>
          <p:cNvSpPr/>
          <p:nvPr/>
        </p:nvSpPr>
        <p:spPr>
          <a:xfrm>
            <a:off x="2071884" y="1371600"/>
            <a:ext cx="1676400" cy="971550"/>
          </a:xfrm>
          <a:prstGeom prst="roundRect">
            <a:avLst/>
          </a:prstGeom>
          <a:solidFill>
            <a:schemeClr val="bg1">
              <a:lumMod val="75000"/>
            </a:schemeClr>
          </a:solidFill>
          <a:ln>
            <a:solidFill>
              <a:schemeClr val="accent1">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solidFill>
                  <a:schemeClr val="tx1">
                    <a:lumMod val="95000"/>
                    <a:lumOff val="5000"/>
                  </a:schemeClr>
                </a:solidFill>
                <a:cs typeface="B Titr" pitchFamily="2" charset="-78"/>
              </a:rPr>
              <a:t>فصل سوم</a:t>
            </a:r>
            <a:endParaRPr lang="en-US" sz="2800" dirty="0">
              <a:solidFill>
                <a:schemeClr val="tx1">
                  <a:lumMod val="95000"/>
                  <a:lumOff val="5000"/>
                </a:schemeClr>
              </a:solidFill>
              <a:cs typeface="B Titr" pitchFamily="2" charset="-78"/>
            </a:endParaRPr>
          </a:p>
        </p:txBody>
      </p:sp>
      <p:sp>
        <p:nvSpPr>
          <p:cNvPr id="39" name="small_button2">
            <a:hlinkClick r:id="rId11" action="ppaction://hlinksldjump"/>
          </p:cNvPr>
          <p:cNvSpPr/>
          <p:nvPr/>
        </p:nvSpPr>
        <p:spPr>
          <a:xfrm>
            <a:off x="320544" y="342900"/>
            <a:ext cx="1676400" cy="971550"/>
          </a:xfrm>
          <a:prstGeom prst="roundRect">
            <a:avLst/>
          </a:prstGeom>
          <a:solidFill>
            <a:schemeClr val="bg1">
              <a:lumMod val="75000"/>
            </a:schemeClr>
          </a:solidFill>
          <a:ln>
            <a:solidFill>
              <a:schemeClr val="accent4">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3200" dirty="0">
                <a:solidFill>
                  <a:schemeClr val="tx1">
                    <a:lumMod val="95000"/>
                    <a:lumOff val="5000"/>
                  </a:schemeClr>
                </a:solidFill>
                <a:cs typeface="B Titr" pitchFamily="2" charset="-78"/>
              </a:rPr>
              <a:t>فصل دوم</a:t>
            </a:r>
            <a:endParaRPr lang="en-US" sz="3200" dirty="0">
              <a:solidFill>
                <a:schemeClr val="tx1">
                  <a:lumMod val="95000"/>
                  <a:lumOff val="5000"/>
                </a:schemeClr>
              </a:solidFill>
              <a:cs typeface="B Titr" pitchFamily="2" charset="-78"/>
            </a:endParaRPr>
          </a:p>
        </p:txBody>
      </p:sp>
      <p:pic>
        <p:nvPicPr>
          <p:cNvPr id="40" name="Picture 39" descr="166.gif">
            <a:hlinkClick r:id="rId12" action="ppaction://hlinksldjump"/>
          </p:cNvPr>
          <p:cNvPicPr>
            <a:picLocks noChangeAspect="1"/>
          </p:cNvPicPr>
          <p:nvPr/>
        </p:nvPicPr>
        <p:blipFill>
          <a:blip r:embed="rId13" cstate="print"/>
          <a:srcRect b="83334"/>
          <a:stretch>
            <a:fillRect/>
          </a:stretch>
        </p:blipFill>
        <p:spPr>
          <a:xfrm>
            <a:off x="1095375" y="4475329"/>
            <a:ext cx="1813056" cy="687221"/>
          </a:xfrm>
          <a:prstGeom prst="rect">
            <a:avLst/>
          </a:prstGeom>
        </p:spPr>
      </p:pic>
      <p:sp>
        <p:nvSpPr>
          <p:cNvPr id="41" name="TextBox 40">
            <a:hlinkClick r:id="rId12" action="ppaction://hlinksldjump"/>
          </p:cNvPr>
          <p:cNvSpPr txBox="1"/>
          <p:nvPr/>
        </p:nvSpPr>
        <p:spPr>
          <a:xfrm>
            <a:off x="1295400" y="4650499"/>
            <a:ext cx="1401346" cy="261610"/>
          </a:xfrm>
          <a:prstGeom prst="rect">
            <a:avLst/>
          </a:prstGeom>
          <a:noFill/>
        </p:spPr>
        <p:txBody>
          <a:bodyPr wrap="none" rtlCol="0">
            <a:spAutoFit/>
          </a:bodyPr>
          <a:lstStyle/>
          <a:p>
            <a:r>
              <a:rPr lang="fa-IR" sz="1100" dirty="0">
                <a:solidFill>
                  <a:prstClr val="black"/>
                </a:solidFill>
                <a:cs typeface="B Titr" pitchFamily="2" charset="-78"/>
              </a:rPr>
              <a:t>فهرست مطالب بخش اول</a:t>
            </a:r>
            <a:endParaRPr lang="en-US" sz="1100" dirty="0">
              <a:solidFill>
                <a:prstClr val="black"/>
              </a:solidFill>
              <a:cs typeface="B Titr" pitchFamily="2" charset="-78"/>
            </a:endParaRPr>
          </a:p>
        </p:txBody>
      </p:sp>
      <p:pic>
        <p:nvPicPr>
          <p:cNvPr id="27" name="Picture 26" descr="166.gif">
            <a:hlinkClick r:id="rId14" action="ppaction://hlinksldjump"/>
          </p:cNvPr>
          <p:cNvPicPr>
            <a:picLocks noChangeAspect="1"/>
          </p:cNvPicPr>
          <p:nvPr/>
        </p:nvPicPr>
        <p:blipFill>
          <a:blip r:embed="rId13" cstate="print"/>
          <a:srcRect b="83334"/>
          <a:stretch>
            <a:fillRect/>
          </a:stretch>
        </p:blipFill>
        <p:spPr>
          <a:xfrm>
            <a:off x="5867400" y="4476750"/>
            <a:ext cx="1813056" cy="687221"/>
          </a:xfrm>
          <a:prstGeom prst="rect">
            <a:avLst/>
          </a:prstGeom>
        </p:spPr>
      </p:pic>
      <p:sp>
        <p:nvSpPr>
          <p:cNvPr id="30" name="TextBox 29">
            <a:hlinkClick r:id="rId14" action="ppaction://hlinksldjump"/>
          </p:cNvPr>
          <p:cNvSpPr txBox="1"/>
          <p:nvPr/>
        </p:nvSpPr>
        <p:spPr>
          <a:xfrm>
            <a:off x="6261706" y="4651920"/>
            <a:ext cx="1053494" cy="338554"/>
          </a:xfrm>
          <a:prstGeom prst="rect">
            <a:avLst/>
          </a:prstGeom>
          <a:noFill/>
        </p:spPr>
        <p:txBody>
          <a:bodyPr wrap="none" rtlCol="0">
            <a:spAutoFit/>
          </a:bodyPr>
          <a:lstStyle/>
          <a:p>
            <a:pPr algn="ctr"/>
            <a:r>
              <a:rPr lang="fa-IR" sz="1600" dirty="0">
                <a:ln>
                  <a:solidFill>
                    <a:sysClr val="windowText" lastClr="000000"/>
                  </a:solidFill>
                </a:ln>
                <a:solidFill>
                  <a:srgbClr val="FF0000"/>
                </a:solidFill>
                <a:cs typeface="B Titr" pitchFamily="2" charset="-78"/>
              </a:rPr>
              <a:t>مطالب فصل</a:t>
            </a:r>
            <a:endParaRPr lang="en-US" sz="1600" dirty="0">
              <a:ln>
                <a:solidFill>
                  <a:sysClr val="windowText" lastClr="000000"/>
                </a:solidFill>
              </a:ln>
              <a:solidFill>
                <a:srgbClr val="FF0000"/>
              </a:solidFill>
              <a:cs typeface="B Titr" pitchFamily="2" charset="-78"/>
            </a:endParaRPr>
          </a:p>
        </p:txBody>
      </p:sp>
    </p:spTree>
    <p:extLst>
      <p:ext uri="{BB962C8B-B14F-4D97-AF65-F5344CB8AC3E}">
        <p14:creationId xmlns:p14="http://schemas.microsoft.com/office/powerpoint/2010/main" val="1145973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2" cstate="print">
            <a:extLst>
              <a:ext uri="{28A0092B-C50C-407E-A947-70E740481C1C}">
                <a14:useLocalDpi xmlns:a14="http://schemas.microsoft.com/office/drawing/2010/main" val="0"/>
              </a:ext>
            </a:extLst>
          </a:blip>
          <a:srcRect t="48177" r="32369"/>
          <a:stretch/>
        </p:blipFill>
        <p:spPr>
          <a:xfrm>
            <a:off x="-29240" y="25973"/>
            <a:ext cx="1096039" cy="984724"/>
          </a:xfrm>
          <a:prstGeom prst="rect">
            <a:avLst/>
          </a:prstGeom>
        </p:spPr>
      </p:pic>
      <p:sp>
        <p:nvSpPr>
          <p:cNvPr id="14" name="backgound_panel"/>
          <p:cNvSpPr/>
          <p:nvPr/>
        </p:nvSpPr>
        <p:spPr>
          <a:xfrm>
            <a:off x="76200" y="800100"/>
            <a:ext cx="7086600" cy="3886200"/>
          </a:xfrm>
          <a:prstGeom prst="roundRect">
            <a:avLst/>
          </a:prstGeom>
          <a:solidFill>
            <a:schemeClr val="bg1">
              <a:lumMod val="65000"/>
            </a:schemeClr>
          </a:solidFill>
          <a:ln>
            <a:solidFill>
              <a:schemeClr val="tx1">
                <a:lumMod val="95000"/>
                <a:lumOff val="5000"/>
              </a:schemeClr>
            </a:solidFill>
          </a:ln>
          <a:effectLst>
            <a:reflection blurRad="38100" stA="18000" endPos="55500" dist="50800" dir="5400000" sy="-100000" algn="bl" rotWithShape="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_panel"/>
          <p:cNvSpPr/>
          <p:nvPr/>
        </p:nvSpPr>
        <p:spPr>
          <a:xfrm>
            <a:off x="609600" y="1085851"/>
            <a:ext cx="8382000" cy="3943350"/>
          </a:xfrm>
          <a:prstGeom prst="roundRect">
            <a:avLst/>
          </a:prstGeom>
          <a:solidFill>
            <a:schemeClr val="accent6">
              <a:lumMod val="60000"/>
              <a:lumOff val="40000"/>
            </a:schemeClr>
          </a:solidFill>
          <a:ln>
            <a:solidFill>
              <a:schemeClr val="tx1">
                <a:lumMod val="95000"/>
                <a:lumOff val="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Content Placeholder 1"/>
          <p:cNvSpPr>
            <a:spLocks noGrp="1"/>
          </p:cNvSpPr>
          <p:nvPr>
            <p:ph idx="1"/>
          </p:nvPr>
        </p:nvSpPr>
        <p:spPr>
          <a:xfrm>
            <a:off x="1143000" y="1581151"/>
            <a:ext cx="7010400" cy="3394472"/>
          </a:xfrm>
        </p:spPr>
        <p:txBody>
          <a:bodyPr>
            <a:normAutofit fontScale="77500" lnSpcReduction="20000"/>
          </a:bodyPr>
          <a:lstStyle/>
          <a:p>
            <a:pPr algn="ctr" rtl="1">
              <a:buClr>
                <a:srgbClr val="FF0000"/>
              </a:buClr>
              <a:buSzPct val="150000"/>
              <a:buFont typeface="Wingdings" pitchFamily="2" charset="2"/>
              <a:buChar char="ü"/>
            </a:pPr>
            <a:r>
              <a:rPr lang="fa-IR" sz="2800" dirty="0">
                <a:ln>
                  <a:solidFill>
                    <a:sysClr val="windowText" lastClr="000000"/>
                  </a:solidFill>
                </a:ln>
                <a:solidFill>
                  <a:srgbClr val="FF0000"/>
                </a:solidFill>
                <a:cs typeface="B Titr" pitchFamily="2" charset="-78"/>
              </a:rPr>
              <a:t>مرحله اول: هیجان شدید</a:t>
            </a:r>
          </a:p>
          <a:p>
            <a:pPr marL="0" indent="0" algn="justLow" rtl="1">
              <a:buNone/>
            </a:pPr>
            <a:r>
              <a:rPr lang="fa-IR" dirty="0">
                <a:cs typeface="B Badr" pitchFamily="2" charset="-78"/>
              </a:rPr>
              <a:t>با اولین برخورد و آشنایی هيجان بسيار زيادی ایجاد میشود و شخص دائم با خود فکر میکندكه:</a:t>
            </a:r>
          </a:p>
          <a:p>
            <a:pPr marL="0" indent="0" algn="justLow" rtl="1">
              <a:buNone/>
            </a:pPr>
            <a:r>
              <a:rPr lang="fa-IR" dirty="0">
                <a:cs typeface="B Badr" pitchFamily="2" charset="-78"/>
              </a:rPr>
              <a:t>آيا اين دوستى ادامه پيدا خواهد كرد يا نه؟</a:t>
            </a:r>
          </a:p>
          <a:p>
            <a:pPr marL="0" indent="0" algn="justLow" rtl="1">
              <a:buNone/>
            </a:pPr>
            <a:r>
              <a:rPr lang="fa-IR" dirty="0">
                <a:cs typeface="B Badr" pitchFamily="2" charset="-78"/>
              </a:rPr>
              <a:t>چگونه طرف مقابلم را جذب كنم؟</a:t>
            </a:r>
          </a:p>
          <a:p>
            <a:pPr marL="0" indent="0" algn="justLow" rtl="1">
              <a:buNone/>
            </a:pPr>
            <a:r>
              <a:rPr lang="fa-IR" dirty="0">
                <a:cs typeface="B Badr" pitchFamily="2" charset="-78"/>
              </a:rPr>
              <a:t>چه برخوردى با او داشته باشم؟</a:t>
            </a:r>
          </a:p>
          <a:p>
            <a:pPr marL="0" indent="0" algn="justLow" rtl="1">
              <a:buNone/>
            </a:pPr>
            <a:r>
              <a:rPr lang="fa-IR" dirty="0">
                <a:cs typeface="B Badr" pitchFamily="2" charset="-78"/>
              </a:rPr>
              <a:t> ...؟</a:t>
            </a:r>
          </a:p>
          <a:p>
            <a:pPr marL="0" indent="0" algn="justLow" rtl="1">
              <a:buNone/>
            </a:pPr>
            <a:r>
              <a:rPr lang="fa-IR" dirty="0">
                <a:cs typeface="B Badr" pitchFamily="2" charset="-78"/>
              </a:rPr>
              <a:t>اين دوران به شدت ذهن شخص را درگير مى‏كند و پر است از بيم و اميد!!!</a:t>
            </a:r>
            <a:endParaRPr lang="en-US" dirty="0">
              <a:cs typeface="B Badr" pitchFamily="2" charset="-78"/>
            </a:endParaRPr>
          </a:p>
        </p:txBody>
      </p:sp>
      <p:sp>
        <p:nvSpPr>
          <p:cNvPr id="5" name="small_button1">
            <a:hlinkClick r:id="rId3" action="ppaction://hlinksldjump"/>
          </p:cNvPr>
          <p:cNvSpPr/>
          <p:nvPr/>
        </p:nvSpPr>
        <p:spPr>
          <a:xfrm>
            <a:off x="458912" y="971551"/>
            <a:ext cx="609600" cy="420896"/>
          </a:xfrm>
          <a:prstGeom prst="roundRect">
            <a:avLst/>
          </a:prstGeom>
          <a:solidFill>
            <a:schemeClr val="accent6">
              <a:lumMod val="75000"/>
            </a:schemeClr>
          </a:solidFill>
          <a:ln>
            <a:no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solidFill>
                  <a:prstClr val="black">
                    <a:lumMod val="95000"/>
                    <a:lumOff val="5000"/>
                  </a:prstClr>
                </a:solidFill>
                <a:cs typeface="B Titr" pitchFamily="2" charset="-78"/>
              </a:rPr>
              <a:t>1</a:t>
            </a:r>
            <a:endParaRPr lang="en-US" sz="2800" dirty="0">
              <a:solidFill>
                <a:prstClr val="black">
                  <a:lumMod val="95000"/>
                  <a:lumOff val="5000"/>
                </a:prstClr>
              </a:solidFill>
              <a:cs typeface="B Titr" pitchFamily="2" charset="-78"/>
            </a:endParaRPr>
          </a:p>
        </p:txBody>
      </p:sp>
      <p:sp>
        <p:nvSpPr>
          <p:cNvPr id="6" name="small_button2">
            <a:hlinkClick r:id="rId4" action="ppaction://hlinksldjump"/>
          </p:cNvPr>
          <p:cNvSpPr/>
          <p:nvPr/>
        </p:nvSpPr>
        <p:spPr>
          <a:xfrm>
            <a:off x="457200" y="1428751"/>
            <a:ext cx="609600" cy="420896"/>
          </a:xfrm>
          <a:prstGeom prst="roundRect">
            <a:avLst/>
          </a:prstGeom>
          <a:solidFill>
            <a:schemeClr val="bg1">
              <a:lumMod val="75000"/>
            </a:schemeClr>
          </a:solidFill>
          <a:ln>
            <a:solidFill>
              <a:schemeClr val="accent4">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2</a:t>
            </a:r>
            <a:endParaRPr lang="en-US" sz="2800" dirty="0">
              <a:ln>
                <a:solidFill>
                  <a:sysClr val="windowText" lastClr="000000"/>
                </a:solidFill>
              </a:ln>
              <a:solidFill>
                <a:prstClr val="white">
                  <a:lumMod val="95000"/>
                </a:prstClr>
              </a:solidFill>
              <a:cs typeface="B Titr" pitchFamily="2" charset="-78"/>
            </a:endParaRPr>
          </a:p>
        </p:txBody>
      </p:sp>
      <p:sp>
        <p:nvSpPr>
          <p:cNvPr id="7" name="small_button3">
            <a:hlinkClick r:id="rId5" action="ppaction://hlinksldjump"/>
          </p:cNvPr>
          <p:cNvSpPr/>
          <p:nvPr/>
        </p:nvSpPr>
        <p:spPr>
          <a:xfrm>
            <a:off x="458912" y="1885951"/>
            <a:ext cx="609600" cy="420896"/>
          </a:xfrm>
          <a:prstGeom prst="roundRect">
            <a:avLst/>
          </a:prstGeom>
          <a:solidFill>
            <a:schemeClr val="bg1">
              <a:lumMod val="75000"/>
            </a:schemeClr>
          </a:solidFill>
          <a:ln>
            <a:solidFill>
              <a:schemeClr val="accent1">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3</a:t>
            </a:r>
            <a:endParaRPr lang="en-US" sz="2800" dirty="0">
              <a:ln>
                <a:solidFill>
                  <a:sysClr val="windowText" lastClr="000000"/>
                </a:solidFill>
              </a:ln>
              <a:solidFill>
                <a:prstClr val="white">
                  <a:lumMod val="95000"/>
                </a:prstClr>
              </a:solidFill>
              <a:cs typeface="B Titr" pitchFamily="2" charset="-78"/>
            </a:endParaRPr>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5638800" y="5137"/>
            <a:ext cx="2218691" cy="2161704"/>
          </a:xfrm>
          <a:prstGeom prst="rect">
            <a:avLst/>
          </a:prstGeom>
        </p:spPr>
      </p:pic>
      <p:sp>
        <p:nvSpPr>
          <p:cNvPr id="15" name="Rectangle 14"/>
          <p:cNvSpPr/>
          <p:nvPr/>
        </p:nvSpPr>
        <p:spPr>
          <a:xfrm>
            <a:off x="2557279" y="70188"/>
            <a:ext cx="3353802" cy="707886"/>
          </a:xfrm>
          <a:prstGeom prst="rect">
            <a:avLst/>
          </a:prstGeom>
        </p:spPr>
        <p:txBody>
          <a:bodyPr wrap="none">
            <a:spAutoFit/>
          </a:bodyPr>
          <a:lstStyle/>
          <a:p>
            <a:pPr algn="ctr" rtl="1"/>
            <a:r>
              <a:rPr lang="fa-IR" sz="4000" b="1" dirty="0">
                <a:ln w="3175" cmpd="sng">
                  <a:solidFill>
                    <a:schemeClr val="tx1"/>
                  </a:solidFill>
                  <a:prstDash val="solid"/>
                  <a:miter lim="800000"/>
                </a:ln>
                <a:solidFill>
                  <a:srgbClr val="FF0000"/>
                </a:solidFill>
                <a:effectLst>
                  <a:outerShdw blurRad="50800" algn="tl" rotWithShape="0">
                    <a:srgbClr val="000000"/>
                  </a:outerShdw>
                </a:effectLst>
                <a:cs typeface="B Titr" pitchFamily="2" charset="-78"/>
              </a:rPr>
              <a:t>مراحل دوستی ...</a:t>
            </a:r>
            <a:endParaRPr lang="en-US" sz="4000" dirty="0">
              <a:ln w="3175" cmpd="sng">
                <a:solidFill>
                  <a:schemeClr val="tx1"/>
                </a:solidFill>
                <a:prstDash val="solid"/>
                <a:miter lim="800000"/>
              </a:ln>
              <a:solidFill>
                <a:srgbClr val="FF0000"/>
              </a:solidFill>
            </a:endParaRPr>
          </a:p>
        </p:txBody>
      </p:sp>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36622" y="4476750"/>
            <a:ext cx="858347" cy="682386"/>
          </a:xfrm>
          <a:prstGeom prst="rect">
            <a:avLst/>
          </a:prstGeom>
        </p:spPr>
      </p:pic>
      <p:sp>
        <p:nvSpPr>
          <p:cNvPr id="18" name="TextBox 17"/>
          <p:cNvSpPr txBox="1"/>
          <p:nvPr/>
        </p:nvSpPr>
        <p:spPr>
          <a:xfrm>
            <a:off x="8382000" y="4564618"/>
            <a:ext cx="609600" cy="369332"/>
          </a:xfrm>
          <a:prstGeom prst="rect">
            <a:avLst/>
          </a:prstGeom>
          <a:noFill/>
        </p:spPr>
        <p:txBody>
          <a:bodyPr wrap="square" rtlCol="0">
            <a:spAutoFit/>
          </a:bodyPr>
          <a:lstStyle/>
          <a:p>
            <a:fld id="{D81BCC4D-E9F3-467D-9842-464F8BE9B665}" type="slidenum">
              <a:rPr lang="fa-IR" smtClean="0">
                <a:cs typeface="B Titr" pitchFamily="2" charset="-78"/>
              </a:rPr>
              <a:pPr/>
              <a:t>34</a:t>
            </a:fld>
            <a:endParaRPr lang="en-US" dirty="0">
              <a:cs typeface="B Titr" pitchFamily="2" charset="-78"/>
            </a:endParaRPr>
          </a:p>
        </p:txBody>
      </p:sp>
      <p:pic>
        <p:nvPicPr>
          <p:cNvPr id="25" name="Picture 24" descr="166.gif">
            <a:hlinkClick r:id="rId8" action="ppaction://hlinksldjump"/>
          </p:cNvPr>
          <p:cNvPicPr>
            <a:picLocks noChangeAspect="1"/>
          </p:cNvPicPr>
          <p:nvPr/>
        </p:nvPicPr>
        <p:blipFill>
          <a:blip r:embed="rId9" cstate="print"/>
          <a:srcRect b="83334"/>
          <a:stretch>
            <a:fillRect/>
          </a:stretch>
        </p:blipFill>
        <p:spPr>
          <a:xfrm>
            <a:off x="7273794" y="112879"/>
            <a:ext cx="1813056" cy="687221"/>
          </a:xfrm>
          <a:prstGeom prst="rect">
            <a:avLst/>
          </a:prstGeom>
        </p:spPr>
      </p:pic>
      <p:sp>
        <p:nvSpPr>
          <p:cNvPr id="26" name="TextBox 25">
            <a:hlinkClick r:id="rId8" action="ppaction://hlinksldjump"/>
          </p:cNvPr>
          <p:cNvSpPr txBox="1"/>
          <p:nvPr/>
        </p:nvSpPr>
        <p:spPr>
          <a:xfrm>
            <a:off x="7810500" y="247650"/>
            <a:ext cx="752129" cy="338554"/>
          </a:xfrm>
          <a:prstGeom prst="rect">
            <a:avLst/>
          </a:prstGeom>
          <a:noFill/>
        </p:spPr>
        <p:txBody>
          <a:bodyPr wrap="none" rtlCol="0">
            <a:spAutoFit/>
          </a:bodyPr>
          <a:lstStyle/>
          <a:p>
            <a:r>
              <a:rPr lang="fa-IR" sz="1600" dirty="0">
                <a:solidFill>
                  <a:prstClr val="black"/>
                </a:solidFill>
                <a:cs typeface="B Titr" pitchFamily="2" charset="-78"/>
              </a:rPr>
              <a:t>بازگشت</a:t>
            </a:r>
            <a:endParaRPr lang="en-US" sz="1600" dirty="0">
              <a:solidFill>
                <a:prstClr val="black"/>
              </a:solidFill>
              <a:cs typeface="B Titr" pitchFamily="2" charset="-78"/>
            </a:endParaRPr>
          </a:p>
        </p:txBody>
      </p:sp>
    </p:spTree>
    <p:extLst>
      <p:ext uri="{BB962C8B-B14F-4D97-AF65-F5344CB8AC3E}">
        <p14:creationId xmlns:p14="http://schemas.microsoft.com/office/powerpoint/2010/main" val="30462679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print">
            <a:extLst>
              <a:ext uri="{28A0092B-C50C-407E-A947-70E740481C1C}">
                <a14:useLocalDpi xmlns:a14="http://schemas.microsoft.com/office/drawing/2010/main" val="0"/>
              </a:ext>
            </a:extLst>
          </a:blip>
          <a:srcRect t="48177" r="32369"/>
          <a:stretch/>
        </p:blipFill>
        <p:spPr>
          <a:xfrm>
            <a:off x="-29240" y="25973"/>
            <a:ext cx="1096039" cy="984724"/>
          </a:xfrm>
          <a:prstGeom prst="rect">
            <a:avLst/>
          </a:prstGeom>
        </p:spPr>
      </p:pic>
      <p:sp>
        <p:nvSpPr>
          <p:cNvPr id="14" name="backgound_panel"/>
          <p:cNvSpPr/>
          <p:nvPr/>
        </p:nvSpPr>
        <p:spPr>
          <a:xfrm>
            <a:off x="76200" y="800100"/>
            <a:ext cx="7086600" cy="3886200"/>
          </a:xfrm>
          <a:prstGeom prst="roundRect">
            <a:avLst/>
          </a:prstGeom>
          <a:solidFill>
            <a:schemeClr val="bg1">
              <a:lumMod val="65000"/>
            </a:schemeClr>
          </a:solidFill>
          <a:ln>
            <a:solidFill>
              <a:schemeClr val="tx1">
                <a:lumMod val="95000"/>
                <a:lumOff val="5000"/>
              </a:schemeClr>
            </a:solidFill>
          </a:ln>
          <a:effectLst>
            <a:reflection blurRad="38100" stA="18000" endPos="55500" dist="50800" dir="5400000" sy="-100000" algn="bl" rotWithShape="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_panel"/>
          <p:cNvSpPr/>
          <p:nvPr/>
        </p:nvSpPr>
        <p:spPr>
          <a:xfrm>
            <a:off x="609600" y="1085851"/>
            <a:ext cx="8382000" cy="3943350"/>
          </a:xfrm>
          <a:prstGeom prst="roundRect">
            <a:avLst/>
          </a:prstGeom>
          <a:solidFill>
            <a:schemeClr val="accent4">
              <a:lumMod val="75000"/>
            </a:schemeClr>
          </a:solidFill>
          <a:ln>
            <a:solidFill>
              <a:schemeClr val="tx1">
                <a:lumMod val="95000"/>
                <a:lumOff val="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lumMod val="75000"/>
                </a:prstClr>
              </a:solidFill>
            </a:endParaRPr>
          </a:p>
        </p:txBody>
      </p:sp>
      <p:sp>
        <p:nvSpPr>
          <p:cNvPr id="2" name="Content Placeholder 1"/>
          <p:cNvSpPr>
            <a:spLocks noGrp="1"/>
          </p:cNvSpPr>
          <p:nvPr>
            <p:ph idx="1"/>
          </p:nvPr>
        </p:nvSpPr>
        <p:spPr>
          <a:xfrm>
            <a:off x="1447800" y="1657351"/>
            <a:ext cx="7010400" cy="3394472"/>
          </a:xfrm>
        </p:spPr>
        <p:txBody>
          <a:bodyPr>
            <a:normAutofit fontScale="92500"/>
          </a:bodyPr>
          <a:lstStyle/>
          <a:p>
            <a:pPr rtl="1">
              <a:buClr>
                <a:srgbClr val="FF0000"/>
              </a:buClr>
              <a:buSzPct val="150000"/>
              <a:buFont typeface="Wingdings" pitchFamily="2" charset="2"/>
              <a:buChar char="ü"/>
            </a:pPr>
            <a:r>
              <a:rPr lang="fa-IR" sz="2800" dirty="0">
                <a:ln>
                  <a:solidFill>
                    <a:sysClr val="windowText" lastClr="000000"/>
                  </a:solidFill>
                </a:ln>
                <a:solidFill>
                  <a:srgbClr val="FF0000"/>
                </a:solidFill>
                <a:cs typeface="B Titr" pitchFamily="2" charset="-78"/>
              </a:rPr>
              <a:t>مرحله دوم: </a:t>
            </a:r>
            <a:r>
              <a:rPr lang="fa-IR" sz="2800" dirty="0">
                <a:ln>
                  <a:solidFill>
                    <a:sysClr val="windowText" lastClr="000000"/>
                  </a:solidFill>
                </a:ln>
                <a:solidFill>
                  <a:srgbClr val="00B050"/>
                </a:solidFill>
                <a:cs typeface="B Titr" pitchFamily="2" charset="-78"/>
              </a:rPr>
              <a:t>وابستگى به يكديگر</a:t>
            </a:r>
          </a:p>
          <a:p>
            <a:pPr algn="ctr" rtl="1">
              <a:buClr>
                <a:srgbClr val="FF0000"/>
              </a:buClr>
              <a:buSzPct val="150000"/>
              <a:buFont typeface="Wingdings" pitchFamily="2" charset="2"/>
              <a:buChar char="ü"/>
            </a:pPr>
            <a:endParaRPr lang="en-US" sz="2800" b="1" dirty="0">
              <a:ln>
                <a:solidFill>
                  <a:sysClr val="windowText" lastClr="000000"/>
                </a:solidFill>
              </a:ln>
              <a:solidFill>
                <a:srgbClr val="00B050"/>
              </a:solidFill>
              <a:cs typeface="B Titr" pitchFamily="2" charset="-78"/>
            </a:endParaRPr>
          </a:p>
          <a:p>
            <a:pPr marL="0" indent="0" algn="justLow" rtl="1">
              <a:buNone/>
            </a:pPr>
            <a:r>
              <a:rPr lang="fa-IR" sz="28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cs typeface="B Homa" pitchFamily="2" charset="-78"/>
              </a:rPr>
              <a:t>در اين مرحله دوستى شكل مى‏گيرد و اين دو نفر به هم انس مى‏گيرند. </a:t>
            </a:r>
          </a:p>
          <a:p>
            <a:pPr marL="0" indent="0" algn="justLow" rtl="1">
              <a:buNone/>
            </a:pPr>
            <a:r>
              <a:rPr lang="fa-IR" sz="28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cs typeface="B Homa" pitchFamily="2" charset="-78"/>
              </a:rPr>
              <a:t>ارتباط در حد كم شروع مى‏شود و بخش مهمى از توان و وقت شخص را به خود اختصاص مى‏دهد. اگر ارتباط برقرار نشود، شخص احساس كمبود کرده و انگار گم شده ای دارد.</a:t>
            </a:r>
            <a:endParaRPr lang="en-US" sz="28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cs typeface="B Homa" pitchFamily="2" charset="-78"/>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638800" y="5137"/>
            <a:ext cx="2218691" cy="2161704"/>
          </a:xfrm>
          <a:prstGeom prst="rect">
            <a:avLst/>
          </a:prstGeom>
        </p:spPr>
      </p:pic>
      <p:sp>
        <p:nvSpPr>
          <p:cNvPr id="15" name="small_button1">
            <a:hlinkClick r:id="rId4" action="ppaction://hlinksldjump"/>
          </p:cNvPr>
          <p:cNvSpPr/>
          <p:nvPr/>
        </p:nvSpPr>
        <p:spPr>
          <a:xfrm>
            <a:off x="458912" y="971551"/>
            <a:ext cx="609600" cy="420896"/>
          </a:xfrm>
          <a:prstGeom prst="roundRect">
            <a:avLst/>
          </a:prstGeom>
          <a:solidFill>
            <a:schemeClr val="bg1">
              <a:lumMod val="75000"/>
            </a:schemeClr>
          </a:solidFill>
          <a:ln>
            <a:solidFill>
              <a:schemeClr val="accent6">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1</a:t>
            </a:r>
            <a:endParaRPr lang="en-US" sz="2800" dirty="0">
              <a:ln>
                <a:solidFill>
                  <a:sysClr val="windowText" lastClr="000000"/>
                </a:solidFill>
              </a:ln>
              <a:solidFill>
                <a:prstClr val="white">
                  <a:lumMod val="95000"/>
                </a:prstClr>
              </a:solidFill>
              <a:cs typeface="B Titr" pitchFamily="2" charset="-78"/>
            </a:endParaRPr>
          </a:p>
        </p:txBody>
      </p:sp>
      <p:sp>
        <p:nvSpPr>
          <p:cNvPr id="17" name="small_button2">
            <a:hlinkClick r:id="rId5" action="ppaction://hlinksldjump"/>
          </p:cNvPr>
          <p:cNvSpPr/>
          <p:nvPr/>
        </p:nvSpPr>
        <p:spPr>
          <a:xfrm>
            <a:off x="457200" y="1428751"/>
            <a:ext cx="609600" cy="420896"/>
          </a:xfrm>
          <a:prstGeom prst="roundRect">
            <a:avLst/>
          </a:prstGeom>
          <a:solidFill>
            <a:schemeClr val="accent4">
              <a:lumMod val="75000"/>
            </a:schemeClr>
          </a:solidFill>
          <a:ln>
            <a:solidFill>
              <a:schemeClr val="accent4">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solidFill>
                  <a:prstClr val="black">
                    <a:lumMod val="95000"/>
                    <a:lumOff val="5000"/>
                  </a:prstClr>
                </a:solidFill>
                <a:cs typeface="B Titr" pitchFamily="2" charset="-78"/>
              </a:rPr>
              <a:t>2</a:t>
            </a:r>
            <a:endParaRPr lang="en-US" sz="2800" dirty="0">
              <a:solidFill>
                <a:prstClr val="black">
                  <a:lumMod val="95000"/>
                  <a:lumOff val="5000"/>
                </a:prstClr>
              </a:solidFill>
              <a:cs typeface="B Titr" pitchFamily="2" charset="-78"/>
            </a:endParaRPr>
          </a:p>
        </p:txBody>
      </p:sp>
      <p:sp>
        <p:nvSpPr>
          <p:cNvPr id="21" name="small_button3">
            <a:hlinkClick r:id="rId6" action="ppaction://hlinksldjump"/>
          </p:cNvPr>
          <p:cNvSpPr/>
          <p:nvPr/>
        </p:nvSpPr>
        <p:spPr>
          <a:xfrm>
            <a:off x="458912" y="1885951"/>
            <a:ext cx="609600" cy="420896"/>
          </a:xfrm>
          <a:prstGeom prst="roundRect">
            <a:avLst/>
          </a:prstGeom>
          <a:solidFill>
            <a:schemeClr val="bg1">
              <a:lumMod val="75000"/>
            </a:schemeClr>
          </a:solidFill>
          <a:ln>
            <a:solidFill>
              <a:schemeClr val="accent1">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3</a:t>
            </a:r>
            <a:endParaRPr lang="en-US" sz="2800" dirty="0">
              <a:ln>
                <a:solidFill>
                  <a:sysClr val="windowText" lastClr="000000"/>
                </a:solidFill>
              </a:ln>
              <a:solidFill>
                <a:prstClr val="white">
                  <a:lumMod val="95000"/>
                </a:prstClr>
              </a:solidFill>
              <a:cs typeface="B Titr" pitchFamily="2" charset="-78"/>
            </a:endParaRPr>
          </a:p>
        </p:txBody>
      </p:sp>
      <p:sp>
        <p:nvSpPr>
          <p:cNvPr id="19" name="Rectangle 18"/>
          <p:cNvSpPr/>
          <p:nvPr/>
        </p:nvSpPr>
        <p:spPr>
          <a:xfrm>
            <a:off x="2362201" y="70188"/>
            <a:ext cx="3353802" cy="707886"/>
          </a:xfrm>
          <a:prstGeom prst="rect">
            <a:avLst/>
          </a:prstGeom>
        </p:spPr>
        <p:txBody>
          <a:bodyPr wrap="none">
            <a:spAutoFit/>
          </a:bodyPr>
          <a:lstStyle/>
          <a:p>
            <a:pPr algn="ctr" rtl="1"/>
            <a:r>
              <a:rPr lang="fa-IR" sz="4000" b="1" dirty="0">
                <a:ln w="3175" cmpd="sng">
                  <a:solidFill>
                    <a:schemeClr val="tx1"/>
                  </a:solidFill>
                  <a:prstDash val="solid"/>
                  <a:miter lim="800000"/>
                </a:ln>
                <a:solidFill>
                  <a:srgbClr val="FF0000"/>
                </a:solidFill>
                <a:effectLst>
                  <a:outerShdw blurRad="50800" algn="tl" rotWithShape="0">
                    <a:srgbClr val="000000"/>
                  </a:outerShdw>
                </a:effectLst>
                <a:cs typeface="B Titr" pitchFamily="2" charset="-78"/>
              </a:rPr>
              <a:t>مراحل دوستی ...</a:t>
            </a:r>
            <a:endParaRPr lang="en-US" sz="4000" dirty="0">
              <a:ln w="3175" cmpd="sng">
                <a:solidFill>
                  <a:schemeClr val="tx1"/>
                </a:solidFill>
                <a:prstDash val="solid"/>
                <a:miter lim="800000"/>
              </a:ln>
              <a:solidFill>
                <a:srgbClr val="FF0000"/>
              </a:solidFill>
            </a:endParaRPr>
          </a:p>
        </p:txBody>
      </p:sp>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36622" y="4476750"/>
            <a:ext cx="858347" cy="682386"/>
          </a:xfrm>
          <a:prstGeom prst="rect">
            <a:avLst/>
          </a:prstGeom>
        </p:spPr>
      </p:pic>
      <p:sp>
        <p:nvSpPr>
          <p:cNvPr id="22" name="TextBox 21"/>
          <p:cNvSpPr txBox="1"/>
          <p:nvPr/>
        </p:nvSpPr>
        <p:spPr>
          <a:xfrm>
            <a:off x="8382000" y="4564618"/>
            <a:ext cx="609600" cy="369332"/>
          </a:xfrm>
          <a:prstGeom prst="rect">
            <a:avLst/>
          </a:prstGeom>
          <a:noFill/>
        </p:spPr>
        <p:txBody>
          <a:bodyPr wrap="square" rtlCol="0">
            <a:spAutoFit/>
          </a:bodyPr>
          <a:lstStyle/>
          <a:p>
            <a:fld id="{D81BCC4D-E9F3-467D-9842-464F8BE9B665}" type="slidenum">
              <a:rPr lang="fa-IR" smtClean="0">
                <a:cs typeface="B Titr" pitchFamily="2" charset="-78"/>
              </a:rPr>
              <a:pPr/>
              <a:t>35</a:t>
            </a:fld>
            <a:endParaRPr lang="en-US" dirty="0">
              <a:cs typeface="B Titr" pitchFamily="2" charset="-78"/>
            </a:endParaRPr>
          </a:p>
        </p:txBody>
      </p:sp>
      <p:pic>
        <p:nvPicPr>
          <p:cNvPr id="25" name="Picture 24" descr="166.gif">
            <a:hlinkClick r:id="rId8" action="ppaction://hlinksldjump"/>
          </p:cNvPr>
          <p:cNvPicPr>
            <a:picLocks noChangeAspect="1"/>
          </p:cNvPicPr>
          <p:nvPr/>
        </p:nvPicPr>
        <p:blipFill>
          <a:blip r:embed="rId9" cstate="print"/>
          <a:srcRect b="83334"/>
          <a:stretch>
            <a:fillRect/>
          </a:stretch>
        </p:blipFill>
        <p:spPr>
          <a:xfrm>
            <a:off x="7273794" y="112879"/>
            <a:ext cx="1813056" cy="687221"/>
          </a:xfrm>
          <a:prstGeom prst="rect">
            <a:avLst/>
          </a:prstGeom>
        </p:spPr>
      </p:pic>
      <p:sp>
        <p:nvSpPr>
          <p:cNvPr id="26" name="TextBox 25">
            <a:hlinkClick r:id="rId8" action="ppaction://hlinksldjump"/>
          </p:cNvPr>
          <p:cNvSpPr txBox="1"/>
          <p:nvPr/>
        </p:nvSpPr>
        <p:spPr>
          <a:xfrm>
            <a:off x="7810500" y="247650"/>
            <a:ext cx="752129" cy="338554"/>
          </a:xfrm>
          <a:prstGeom prst="rect">
            <a:avLst/>
          </a:prstGeom>
          <a:noFill/>
        </p:spPr>
        <p:txBody>
          <a:bodyPr wrap="none" rtlCol="0">
            <a:spAutoFit/>
          </a:bodyPr>
          <a:lstStyle/>
          <a:p>
            <a:r>
              <a:rPr lang="fa-IR" sz="1600" dirty="0">
                <a:solidFill>
                  <a:prstClr val="black"/>
                </a:solidFill>
                <a:cs typeface="B Titr" pitchFamily="2" charset="-78"/>
              </a:rPr>
              <a:t>بازگشت</a:t>
            </a:r>
            <a:endParaRPr lang="en-US" sz="1600" dirty="0">
              <a:solidFill>
                <a:prstClr val="black"/>
              </a:solidFill>
              <a:cs typeface="B Titr" pitchFamily="2" charset="-78"/>
            </a:endParaRPr>
          </a:p>
        </p:txBody>
      </p:sp>
    </p:spTree>
    <p:extLst>
      <p:ext uri="{BB962C8B-B14F-4D97-AF65-F5344CB8AC3E}">
        <p14:creationId xmlns:p14="http://schemas.microsoft.com/office/powerpoint/2010/main" val="13301658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print">
            <a:extLst>
              <a:ext uri="{28A0092B-C50C-407E-A947-70E740481C1C}">
                <a14:useLocalDpi xmlns:a14="http://schemas.microsoft.com/office/drawing/2010/main" val="0"/>
              </a:ext>
            </a:extLst>
          </a:blip>
          <a:srcRect t="48177" r="32369"/>
          <a:stretch/>
        </p:blipFill>
        <p:spPr>
          <a:xfrm>
            <a:off x="-29240" y="25973"/>
            <a:ext cx="1096039" cy="984724"/>
          </a:xfrm>
          <a:prstGeom prst="rect">
            <a:avLst/>
          </a:prstGeom>
        </p:spPr>
      </p:pic>
      <p:sp>
        <p:nvSpPr>
          <p:cNvPr id="14" name="backgound_panel"/>
          <p:cNvSpPr/>
          <p:nvPr/>
        </p:nvSpPr>
        <p:spPr>
          <a:xfrm>
            <a:off x="76200" y="800100"/>
            <a:ext cx="7086600" cy="3886200"/>
          </a:xfrm>
          <a:prstGeom prst="roundRect">
            <a:avLst/>
          </a:prstGeom>
          <a:solidFill>
            <a:schemeClr val="bg1">
              <a:lumMod val="65000"/>
            </a:schemeClr>
          </a:solidFill>
          <a:ln>
            <a:solidFill>
              <a:schemeClr val="tx1">
                <a:lumMod val="95000"/>
                <a:lumOff val="5000"/>
              </a:schemeClr>
            </a:solidFill>
          </a:ln>
          <a:effectLst>
            <a:reflection blurRad="38100" stA="18000" endPos="55500" dist="50800" dir="5400000" sy="-100000" algn="bl" rotWithShape="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_panel"/>
          <p:cNvSpPr/>
          <p:nvPr/>
        </p:nvSpPr>
        <p:spPr>
          <a:xfrm>
            <a:off x="609600" y="1085851"/>
            <a:ext cx="8382000" cy="3943350"/>
          </a:xfrm>
          <a:prstGeom prst="roundRect">
            <a:avLst/>
          </a:prstGeom>
          <a:solidFill>
            <a:schemeClr val="accent1">
              <a:lumMod val="75000"/>
            </a:schemeClr>
          </a:solidFill>
          <a:ln>
            <a:solidFill>
              <a:schemeClr val="tx1">
                <a:lumMod val="95000"/>
                <a:lumOff val="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Content Placeholder 1"/>
          <p:cNvSpPr>
            <a:spLocks noGrp="1"/>
          </p:cNvSpPr>
          <p:nvPr>
            <p:ph idx="1"/>
          </p:nvPr>
        </p:nvSpPr>
        <p:spPr>
          <a:xfrm>
            <a:off x="1371600" y="1581151"/>
            <a:ext cx="7010400" cy="3394472"/>
          </a:xfrm>
        </p:spPr>
        <p:txBody>
          <a:bodyPr>
            <a:normAutofit fontScale="77500" lnSpcReduction="20000"/>
          </a:bodyPr>
          <a:lstStyle/>
          <a:p>
            <a:pPr rtl="1">
              <a:buClr>
                <a:srgbClr val="FF0000"/>
              </a:buClr>
              <a:buSzPct val="150000"/>
              <a:buFont typeface="Wingdings" pitchFamily="2" charset="2"/>
              <a:buChar char="ü"/>
            </a:pPr>
            <a:r>
              <a:rPr lang="fa-IR" sz="4100" dirty="0">
                <a:ln>
                  <a:solidFill>
                    <a:sysClr val="windowText" lastClr="000000"/>
                  </a:solidFill>
                </a:ln>
                <a:solidFill>
                  <a:srgbClr val="FF0000"/>
                </a:solidFill>
                <a:cs typeface="B Titr" pitchFamily="2" charset="-78"/>
              </a:rPr>
              <a:t>مرحله سوم: </a:t>
            </a:r>
            <a:r>
              <a:rPr lang="fa-IR" sz="4100" b="1" dirty="0">
                <a:ln>
                  <a:solidFill>
                    <a:sysClr val="windowText" lastClr="000000"/>
                  </a:solidFill>
                </a:ln>
                <a:solidFill>
                  <a:srgbClr val="00B050"/>
                </a:solidFill>
                <a:cs typeface="B Titr" pitchFamily="2" charset="-78"/>
              </a:rPr>
              <a:t>بالا رفتن نياز</a:t>
            </a:r>
            <a:endParaRPr lang="fa-IR" sz="4100" dirty="0">
              <a:ln>
                <a:solidFill>
                  <a:sysClr val="windowText" lastClr="000000"/>
                </a:solidFill>
              </a:ln>
              <a:solidFill>
                <a:srgbClr val="0000FF"/>
              </a:solidFill>
              <a:cs typeface="B Titr" pitchFamily="2" charset="-78"/>
            </a:endParaRPr>
          </a:p>
          <a:p>
            <a:pPr marL="0" indent="0" algn="justLow" rtl="1">
              <a:buNone/>
            </a:pPr>
            <a:endParaRPr lang="fa-IR" sz="2400" dirty="0">
              <a:cs typeface="2  Mehr" pitchFamily="2" charset="-78"/>
            </a:endParaRPr>
          </a:p>
          <a:p>
            <a:pPr marL="0" indent="0" algn="justLow" rtl="1">
              <a:buNone/>
            </a:pPr>
            <a:r>
              <a:rPr lang="fa-IR" sz="2400" dirty="0">
                <a:cs typeface="B Mitra" pitchFamily="2" charset="-78"/>
              </a:rPr>
              <a:t>اين ارتباط از زمان‏هاى كم مثلاً 5 دقيقه‏اى شروع مى‏شود و هر چه به جلو مى‏روند احساس</a:t>
            </a:r>
            <a:br>
              <a:rPr lang="fa-IR" sz="2400" dirty="0">
                <a:cs typeface="B Mitra" pitchFamily="2" charset="-78"/>
              </a:rPr>
            </a:br>
            <a:r>
              <a:rPr lang="fa-IR" sz="2400" dirty="0">
                <a:cs typeface="B Mitra" pitchFamily="2" charset="-78"/>
              </a:rPr>
              <a:t>مى‏كنند اين زمان برايشان كم است و بايد بيشتر شود.</a:t>
            </a:r>
          </a:p>
          <a:p>
            <a:pPr marL="0" indent="0" algn="justLow" rtl="1">
              <a:buNone/>
            </a:pPr>
            <a:r>
              <a:rPr lang="fa-IR" sz="2400" dirty="0">
                <a:cs typeface="B Mitra" pitchFamily="2" charset="-78"/>
              </a:rPr>
              <a:t>هم‏چنين نوع ارتباط نيز از پيامك يا صحبت تلفنى شروع مى‏شود اما نياز آن‏ها همچنان بيشتر و به قرار ملاقات و خلوت كردن با هم و در نهايت رابطه جنسى مى‏رسد.</a:t>
            </a:r>
            <a:endParaRPr lang="en-US" sz="2400" dirty="0">
              <a:cs typeface="B Mitra" pitchFamily="2" charset="-78"/>
            </a:endParaRPr>
          </a:p>
          <a:p>
            <a:pPr marL="0" indent="0" algn="justLow" rtl="1">
              <a:buNone/>
            </a:pPr>
            <a:r>
              <a:rPr lang="fa-IR" sz="2400" dirty="0">
                <a:cs typeface="B Mitra" pitchFamily="2" charset="-78"/>
              </a:rPr>
              <a:t>در اين جاست كه دختر و پسر دقيقا مانند يك معتاد مواد مخدر هستند؛ همانطور كه نياز معتاد بيشتر مى‏شود نياز اين‏ها هم بيشتر مى‏شود. </a:t>
            </a:r>
          </a:p>
          <a:p>
            <a:pPr marL="0" indent="0" algn="justLow" rtl="1">
              <a:buNone/>
            </a:pPr>
            <a:r>
              <a:rPr lang="fa-IR" sz="2400" dirty="0">
                <a:cs typeface="B Mitra" pitchFamily="2" charset="-78"/>
              </a:rPr>
              <a:t>همانطور كه معتاد هيچ گاه در ميزان استفاده از مواد مخدر ثابت نمى‏ماند و نوع يا ميزان استفاده از مواد را بيشتر مى‏كند، دختر و پسر هم نوع و زمان رابطه را بيشتر مى‏كنند. </a:t>
            </a:r>
          </a:p>
          <a:p>
            <a:pPr marL="0" indent="0" algn="justLow" rtl="1">
              <a:buNone/>
            </a:pPr>
            <a:r>
              <a:rPr lang="fa-IR" sz="2400" dirty="0">
                <a:cs typeface="B Mitra" pitchFamily="2" charset="-78"/>
              </a:rPr>
              <a:t>و همانطور كه اگر معتاد هر كارى مى‏كند تا به مواد مخدر برسد و اگر نرسد از ادامه يك زندگى معمولى ناتوان است، دختر و پسر هم همينطور مى‏شوند. </a:t>
            </a:r>
            <a:endParaRPr lang="en-US" sz="2400" dirty="0">
              <a:cs typeface="B Mitra" pitchFamily="2" charset="-78"/>
            </a:endParaRPr>
          </a:p>
          <a:p>
            <a:pPr marL="0" indent="0" algn="justLow" rtl="1">
              <a:buNone/>
            </a:pPr>
            <a:endParaRPr lang="en-US" sz="2400" dirty="0">
              <a:solidFill>
                <a:schemeClr val="bg1">
                  <a:lumMod val="75000"/>
                </a:schemeClr>
              </a:solidFill>
              <a:cs typeface="B Badr" pitchFamily="2" charset="-78"/>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638800" y="5137"/>
            <a:ext cx="2218691" cy="2161704"/>
          </a:xfrm>
          <a:prstGeom prst="rect">
            <a:avLst/>
          </a:prstGeom>
        </p:spPr>
      </p:pic>
      <p:sp>
        <p:nvSpPr>
          <p:cNvPr id="17" name="small_button2">
            <a:hlinkClick r:id="rId4" action="ppaction://hlinksldjump"/>
          </p:cNvPr>
          <p:cNvSpPr/>
          <p:nvPr/>
        </p:nvSpPr>
        <p:spPr>
          <a:xfrm>
            <a:off x="457200" y="1428751"/>
            <a:ext cx="609600" cy="420896"/>
          </a:xfrm>
          <a:prstGeom prst="roundRect">
            <a:avLst/>
          </a:prstGeom>
          <a:solidFill>
            <a:schemeClr val="bg1">
              <a:lumMod val="75000"/>
            </a:schemeClr>
          </a:solidFill>
          <a:ln>
            <a:solidFill>
              <a:schemeClr val="accent4">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2</a:t>
            </a:r>
            <a:endParaRPr lang="en-US" sz="2800" dirty="0">
              <a:ln>
                <a:solidFill>
                  <a:sysClr val="windowText" lastClr="000000"/>
                </a:solidFill>
              </a:ln>
              <a:solidFill>
                <a:prstClr val="white">
                  <a:lumMod val="95000"/>
                </a:prstClr>
              </a:solidFill>
              <a:cs typeface="B Titr" pitchFamily="2" charset="-78"/>
            </a:endParaRPr>
          </a:p>
        </p:txBody>
      </p:sp>
      <p:sp>
        <p:nvSpPr>
          <p:cNvPr id="18" name="small_button3">
            <a:hlinkClick r:id="rId5" action="ppaction://hlinksldjump"/>
          </p:cNvPr>
          <p:cNvSpPr/>
          <p:nvPr/>
        </p:nvSpPr>
        <p:spPr>
          <a:xfrm>
            <a:off x="458912" y="1885951"/>
            <a:ext cx="609600" cy="420896"/>
          </a:xfrm>
          <a:prstGeom prst="roundRect">
            <a:avLst/>
          </a:prstGeom>
          <a:solidFill>
            <a:schemeClr val="accent1">
              <a:lumMod val="75000"/>
            </a:schemeClr>
          </a:solidFill>
          <a:ln>
            <a:solidFill>
              <a:schemeClr val="accent1">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3</a:t>
            </a:r>
            <a:endParaRPr lang="en-US" sz="2800" dirty="0">
              <a:ln>
                <a:solidFill>
                  <a:sysClr val="windowText" lastClr="000000"/>
                </a:solidFill>
              </a:ln>
              <a:solidFill>
                <a:prstClr val="white">
                  <a:lumMod val="95000"/>
                </a:prstClr>
              </a:solidFill>
              <a:cs typeface="B Titr" pitchFamily="2" charset="-78"/>
            </a:endParaRPr>
          </a:p>
        </p:txBody>
      </p:sp>
      <p:sp>
        <p:nvSpPr>
          <p:cNvPr id="20" name="small_button1">
            <a:hlinkClick r:id="rId6" action="ppaction://hlinksldjump"/>
          </p:cNvPr>
          <p:cNvSpPr/>
          <p:nvPr/>
        </p:nvSpPr>
        <p:spPr>
          <a:xfrm>
            <a:off x="458912" y="971551"/>
            <a:ext cx="609600" cy="420896"/>
          </a:xfrm>
          <a:prstGeom prst="roundRect">
            <a:avLst/>
          </a:prstGeom>
          <a:solidFill>
            <a:schemeClr val="bg1">
              <a:lumMod val="75000"/>
            </a:schemeClr>
          </a:solidFill>
          <a:ln>
            <a:solidFill>
              <a:schemeClr val="accent6">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1</a:t>
            </a:r>
            <a:endParaRPr lang="en-US" sz="2800" dirty="0">
              <a:ln>
                <a:solidFill>
                  <a:sysClr val="windowText" lastClr="000000"/>
                </a:solidFill>
              </a:ln>
              <a:solidFill>
                <a:prstClr val="white">
                  <a:lumMod val="95000"/>
                </a:prstClr>
              </a:solidFill>
              <a:cs typeface="B Titr" pitchFamily="2" charset="-78"/>
            </a:endParaRPr>
          </a:p>
        </p:txBody>
      </p:sp>
      <p:sp>
        <p:nvSpPr>
          <p:cNvPr id="19" name="Rectangle 18"/>
          <p:cNvSpPr/>
          <p:nvPr/>
        </p:nvSpPr>
        <p:spPr>
          <a:xfrm>
            <a:off x="2362201" y="70188"/>
            <a:ext cx="3353802" cy="707886"/>
          </a:xfrm>
          <a:prstGeom prst="rect">
            <a:avLst/>
          </a:prstGeom>
        </p:spPr>
        <p:txBody>
          <a:bodyPr wrap="none">
            <a:spAutoFit/>
          </a:bodyPr>
          <a:lstStyle/>
          <a:p>
            <a:pPr algn="ctr" rtl="1"/>
            <a:r>
              <a:rPr lang="fa-IR" sz="4000" b="1" dirty="0">
                <a:ln w="3175" cmpd="sng">
                  <a:solidFill>
                    <a:schemeClr val="tx1"/>
                  </a:solidFill>
                  <a:prstDash val="solid"/>
                  <a:miter lim="800000"/>
                </a:ln>
                <a:solidFill>
                  <a:srgbClr val="FF0000"/>
                </a:solidFill>
                <a:effectLst>
                  <a:outerShdw blurRad="50800" algn="tl" rotWithShape="0">
                    <a:srgbClr val="000000"/>
                  </a:outerShdw>
                </a:effectLst>
                <a:cs typeface="B Titr" pitchFamily="2" charset="-78"/>
              </a:rPr>
              <a:t>مراحل دوستی ...</a:t>
            </a:r>
            <a:endParaRPr lang="en-US" sz="4000" dirty="0">
              <a:ln w="3175" cmpd="sng">
                <a:solidFill>
                  <a:schemeClr val="tx1"/>
                </a:solidFill>
                <a:prstDash val="solid"/>
                <a:miter lim="800000"/>
              </a:ln>
              <a:solidFill>
                <a:srgbClr val="FF0000"/>
              </a:solidFill>
            </a:endParaRPr>
          </a:p>
        </p:txBody>
      </p:sp>
      <p:pic>
        <p:nvPicPr>
          <p:cNvPr id="21" name="Pictur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36622" y="4476750"/>
            <a:ext cx="858347" cy="682386"/>
          </a:xfrm>
          <a:prstGeom prst="rect">
            <a:avLst/>
          </a:prstGeom>
        </p:spPr>
      </p:pic>
      <p:sp>
        <p:nvSpPr>
          <p:cNvPr id="22" name="TextBox 21"/>
          <p:cNvSpPr txBox="1"/>
          <p:nvPr/>
        </p:nvSpPr>
        <p:spPr>
          <a:xfrm>
            <a:off x="8382000" y="4564618"/>
            <a:ext cx="609600" cy="369332"/>
          </a:xfrm>
          <a:prstGeom prst="rect">
            <a:avLst/>
          </a:prstGeom>
          <a:noFill/>
        </p:spPr>
        <p:txBody>
          <a:bodyPr wrap="square" rtlCol="0">
            <a:spAutoFit/>
          </a:bodyPr>
          <a:lstStyle/>
          <a:p>
            <a:fld id="{D81BCC4D-E9F3-467D-9842-464F8BE9B665}" type="slidenum">
              <a:rPr lang="fa-IR" smtClean="0">
                <a:cs typeface="B Titr" pitchFamily="2" charset="-78"/>
              </a:rPr>
              <a:pPr/>
              <a:t>36</a:t>
            </a:fld>
            <a:endParaRPr lang="en-US" dirty="0">
              <a:cs typeface="B Titr" pitchFamily="2" charset="-78"/>
            </a:endParaRPr>
          </a:p>
        </p:txBody>
      </p:sp>
      <p:pic>
        <p:nvPicPr>
          <p:cNvPr id="24" name="Picture 23" descr="166.gif">
            <a:hlinkClick r:id="rId8" action="ppaction://hlinksldjump"/>
          </p:cNvPr>
          <p:cNvPicPr>
            <a:picLocks noChangeAspect="1"/>
          </p:cNvPicPr>
          <p:nvPr/>
        </p:nvPicPr>
        <p:blipFill>
          <a:blip r:embed="rId9" cstate="print"/>
          <a:srcRect b="83334"/>
          <a:stretch>
            <a:fillRect/>
          </a:stretch>
        </p:blipFill>
        <p:spPr>
          <a:xfrm>
            <a:off x="7273794" y="112879"/>
            <a:ext cx="1813056" cy="687221"/>
          </a:xfrm>
          <a:prstGeom prst="rect">
            <a:avLst/>
          </a:prstGeom>
        </p:spPr>
      </p:pic>
      <p:sp>
        <p:nvSpPr>
          <p:cNvPr id="25" name="TextBox 24">
            <a:hlinkClick r:id="rId8" action="ppaction://hlinksldjump"/>
          </p:cNvPr>
          <p:cNvSpPr txBox="1"/>
          <p:nvPr/>
        </p:nvSpPr>
        <p:spPr>
          <a:xfrm>
            <a:off x="7810500" y="247650"/>
            <a:ext cx="752129" cy="338554"/>
          </a:xfrm>
          <a:prstGeom prst="rect">
            <a:avLst/>
          </a:prstGeom>
          <a:noFill/>
        </p:spPr>
        <p:txBody>
          <a:bodyPr wrap="none" rtlCol="0">
            <a:spAutoFit/>
          </a:bodyPr>
          <a:lstStyle/>
          <a:p>
            <a:r>
              <a:rPr lang="fa-IR" sz="1600" dirty="0">
                <a:solidFill>
                  <a:prstClr val="black"/>
                </a:solidFill>
                <a:cs typeface="B Titr" pitchFamily="2" charset="-78"/>
              </a:rPr>
              <a:t>بازگشت</a:t>
            </a:r>
            <a:endParaRPr lang="en-US" sz="1600" dirty="0">
              <a:solidFill>
                <a:prstClr val="black"/>
              </a:solidFill>
              <a:cs typeface="B Titr" pitchFamily="2" charset="-78"/>
            </a:endParaRPr>
          </a:p>
        </p:txBody>
      </p:sp>
    </p:spTree>
    <p:extLst>
      <p:ext uri="{BB962C8B-B14F-4D97-AF65-F5344CB8AC3E}">
        <p14:creationId xmlns:p14="http://schemas.microsoft.com/office/powerpoint/2010/main" val="20909071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50000"/>
              </a:schemeClr>
            </a:gs>
            <a:gs pos="50000">
              <a:schemeClr val="bg1">
                <a:lumMod val="85000"/>
              </a:schemeClr>
            </a:gs>
            <a:gs pos="100000">
              <a:schemeClr val="bg1"/>
            </a:gs>
          </a:gsLst>
          <a:lin ang="5400000" scaled="0"/>
        </a:grad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2" cstate="print">
            <a:extLst>
              <a:ext uri="{28A0092B-C50C-407E-A947-70E740481C1C}">
                <a14:useLocalDpi xmlns:a14="http://schemas.microsoft.com/office/drawing/2010/main" val="0"/>
              </a:ext>
            </a:extLst>
          </a:blip>
          <a:srcRect t="48177" r="32369"/>
          <a:stretch/>
        </p:blipFill>
        <p:spPr>
          <a:xfrm>
            <a:off x="-29240" y="25973"/>
            <a:ext cx="1096039" cy="984724"/>
          </a:xfrm>
          <a:prstGeom prst="rect">
            <a:avLst/>
          </a:prstGeom>
        </p:spPr>
      </p:pic>
      <p:sp>
        <p:nvSpPr>
          <p:cNvPr id="14" name="backgound_panel"/>
          <p:cNvSpPr/>
          <p:nvPr/>
        </p:nvSpPr>
        <p:spPr>
          <a:xfrm>
            <a:off x="76200" y="800100"/>
            <a:ext cx="7086600" cy="3886200"/>
          </a:xfrm>
          <a:prstGeom prst="roundRect">
            <a:avLst/>
          </a:prstGeom>
          <a:solidFill>
            <a:schemeClr val="bg1">
              <a:lumMod val="65000"/>
            </a:schemeClr>
          </a:solidFill>
          <a:ln>
            <a:solidFill>
              <a:schemeClr val="tx1">
                <a:lumMod val="95000"/>
                <a:lumOff val="5000"/>
              </a:schemeClr>
            </a:solidFill>
          </a:ln>
          <a:effectLst>
            <a:reflection blurRad="38100" stA="18000" endPos="55500" dist="50800" dir="5400000" sy="-100000" algn="bl" rotWithShape="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_panel"/>
          <p:cNvSpPr/>
          <p:nvPr/>
        </p:nvSpPr>
        <p:spPr>
          <a:xfrm>
            <a:off x="609600" y="1085851"/>
            <a:ext cx="8382000" cy="3943350"/>
          </a:xfrm>
          <a:prstGeom prst="roundRect">
            <a:avLst/>
          </a:prstGeom>
          <a:solidFill>
            <a:schemeClr val="bg1"/>
          </a:solidFill>
          <a:ln>
            <a:solidFill>
              <a:schemeClr val="tx1">
                <a:lumMod val="95000"/>
                <a:lumOff val="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638800" y="5137"/>
            <a:ext cx="2218691" cy="2161704"/>
          </a:xfrm>
          <a:prstGeom prst="rect">
            <a:avLst/>
          </a:prstGeom>
        </p:spPr>
      </p:pic>
      <p:sp>
        <p:nvSpPr>
          <p:cNvPr id="16" name="Content Placeholder 1"/>
          <p:cNvSpPr txBox="1">
            <a:spLocks/>
          </p:cNvSpPr>
          <p:nvPr/>
        </p:nvSpPr>
        <p:spPr>
          <a:xfrm>
            <a:off x="1143000" y="1581150"/>
            <a:ext cx="7239000" cy="339447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Low" rtl="1">
              <a:buFont typeface="Arial" pitchFamily="34" charset="0"/>
              <a:buNone/>
            </a:pPr>
            <a:r>
              <a:rPr lang="fa-IR" sz="2000" dirty="0">
                <a:solidFill>
                  <a:srgbClr val="FF0000"/>
                </a:solidFill>
                <a:cs typeface="B Badr" pitchFamily="2" charset="-78"/>
              </a:rPr>
              <a:t>یک مشاور:</a:t>
            </a:r>
          </a:p>
          <a:p>
            <a:pPr marL="0" indent="0" algn="justLow" rtl="1">
              <a:buFont typeface="Arial" pitchFamily="34" charset="0"/>
              <a:buNone/>
            </a:pPr>
            <a:r>
              <a:rPr lang="fa-IR" sz="2000" dirty="0">
                <a:cs typeface="B Badr" pitchFamily="2" charset="-78"/>
              </a:rPr>
              <a:t>در يكى از شهرستان‏ها 3 پسر از من درباره دوستى سؤال كردند و مقدارى برايشان توضيح دادم.</a:t>
            </a:r>
            <a:endParaRPr lang="en-US" sz="2000" dirty="0">
              <a:cs typeface="B Badr" pitchFamily="2" charset="-78"/>
            </a:endParaRPr>
          </a:p>
          <a:p>
            <a:pPr marL="0" indent="0" algn="justLow" rtl="1">
              <a:buFont typeface="Arial" pitchFamily="34" charset="0"/>
              <a:buNone/>
            </a:pPr>
            <a:r>
              <a:rPr lang="fa-IR" sz="2000" dirty="0">
                <a:cs typeface="B Badr" pitchFamily="2" charset="-78"/>
              </a:rPr>
              <a:t>يكى از آن‏ها گفت مى‏خواهم با شما خصوصى صحبت كنم. وقتى</a:t>
            </a:r>
            <a:br>
              <a:rPr lang="fa-IR" sz="2000" dirty="0">
                <a:cs typeface="B Badr" pitchFamily="2" charset="-78"/>
              </a:rPr>
            </a:br>
            <a:r>
              <a:rPr lang="fa-IR" sz="2000" dirty="0">
                <a:cs typeface="B Badr" pitchFamily="2" charset="-78"/>
              </a:rPr>
              <a:t>2 نفر رفيقش رفتند گفت: بدبخت شدم، بيچاره شدم...!!!</a:t>
            </a:r>
            <a:endParaRPr lang="en-US" sz="2000" dirty="0">
              <a:cs typeface="B Badr" pitchFamily="2" charset="-78"/>
            </a:endParaRPr>
          </a:p>
          <a:p>
            <a:pPr marL="0" indent="0" algn="justLow" rtl="1">
              <a:buFont typeface="Arial" pitchFamily="34" charset="0"/>
              <a:buNone/>
            </a:pPr>
            <a:r>
              <a:rPr lang="fa-IR" sz="2000" dirty="0">
                <a:cs typeface="B Badr" pitchFamily="2" charset="-78"/>
              </a:rPr>
              <a:t>در توضيح ادامه داد، همين بلايى كه مى‏گوييد سر من آمده.</a:t>
            </a:r>
          </a:p>
          <a:p>
            <a:pPr marL="0" indent="0" algn="justLow" rtl="1">
              <a:buFont typeface="Arial" pitchFamily="34" charset="0"/>
              <a:buNone/>
            </a:pPr>
            <a:r>
              <a:rPr lang="fa-IR" sz="2000" dirty="0">
                <a:cs typeface="B Badr" pitchFamily="2" charset="-78"/>
              </a:rPr>
              <a:t>ديروز 17 ساعت با هم بوديم. دختر مى‏خواست برود شهر ديگرى براى ثبت نام دانشگاه صبح زود با هم رفتيم و آخر شب برگشتيم. اما به محض اینکه از من جدا شد، باز هم احساس نياز کردم.</a:t>
            </a:r>
          </a:p>
          <a:p>
            <a:pPr marL="0" indent="0" algn="justLow" rtl="1">
              <a:buFont typeface="Arial" pitchFamily="34" charset="0"/>
              <a:buNone/>
            </a:pPr>
            <a:r>
              <a:rPr lang="fa-IR" sz="2000" dirty="0">
                <a:cs typeface="B Badr" pitchFamily="2" charset="-78"/>
              </a:rPr>
              <a:t>از بس پول موبايل دادم بيچاره شدم... بايد بروم سربازى اما نمى‏دانم چطور؟!</a:t>
            </a:r>
            <a:endParaRPr lang="en-US" sz="2000" dirty="0">
              <a:cs typeface="B Badr" pitchFamily="2" charset="-78"/>
            </a:endParaRPr>
          </a:p>
        </p:txBody>
      </p:sp>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36622" y="4476750"/>
            <a:ext cx="858347" cy="682386"/>
          </a:xfrm>
          <a:prstGeom prst="rect">
            <a:avLst/>
          </a:prstGeom>
        </p:spPr>
      </p:pic>
      <p:sp>
        <p:nvSpPr>
          <p:cNvPr id="23" name="TextBox 22"/>
          <p:cNvSpPr txBox="1"/>
          <p:nvPr/>
        </p:nvSpPr>
        <p:spPr>
          <a:xfrm>
            <a:off x="8382000" y="4564618"/>
            <a:ext cx="609600" cy="369332"/>
          </a:xfrm>
          <a:prstGeom prst="rect">
            <a:avLst/>
          </a:prstGeom>
          <a:noFill/>
        </p:spPr>
        <p:txBody>
          <a:bodyPr wrap="square" rtlCol="0">
            <a:spAutoFit/>
          </a:bodyPr>
          <a:lstStyle/>
          <a:p>
            <a:fld id="{D81BCC4D-E9F3-467D-9842-464F8BE9B665}" type="slidenum">
              <a:rPr lang="fa-IR" smtClean="0">
                <a:cs typeface="B Titr" pitchFamily="2" charset="-78"/>
              </a:rPr>
              <a:pPr/>
              <a:t>37</a:t>
            </a:fld>
            <a:endParaRPr lang="en-US" dirty="0">
              <a:cs typeface="B Titr" pitchFamily="2" charset="-78"/>
            </a:endParaRPr>
          </a:p>
        </p:txBody>
      </p:sp>
      <p:sp>
        <p:nvSpPr>
          <p:cNvPr id="25" name="Rectangle 24"/>
          <p:cNvSpPr/>
          <p:nvPr/>
        </p:nvSpPr>
        <p:spPr>
          <a:xfrm>
            <a:off x="2081676" y="70188"/>
            <a:ext cx="3914854" cy="707886"/>
          </a:xfrm>
          <a:prstGeom prst="rect">
            <a:avLst/>
          </a:prstGeom>
        </p:spPr>
        <p:txBody>
          <a:bodyPr wrap="none">
            <a:spAutoFit/>
          </a:bodyPr>
          <a:lstStyle/>
          <a:p>
            <a:pPr algn="ctr" rtl="1"/>
            <a:r>
              <a:rPr lang="fa-IR" sz="4000" b="1" dirty="0">
                <a:ln w="3175" cmpd="sng">
                  <a:solidFill>
                    <a:schemeClr val="tx1"/>
                  </a:solidFill>
                  <a:prstDash val="solid"/>
                  <a:miter lim="800000"/>
                </a:ln>
                <a:solidFill>
                  <a:srgbClr val="FF0000"/>
                </a:solidFill>
                <a:effectLst>
                  <a:outerShdw blurRad="50800" algn="tl" rotWithShape="0">
                    <a:srgbClr val="000000"/>
                  </a:outerShdw>
                </a:effectLst>
                <a:cs typeface="B Titr" pitchFamily="2" charset="-78"/>
              </a:rPr>
              <a:t>اعتياد دختر و پسر ...</a:t>
            </a:r>
            <a:endParaRPr lang="en-US" sz="4000" dirty="0">
              <a:ln w="3175" cmpd="sng">
                <a:solidFill>
                  <a:schemeClr val="tx1"/>
                </a:solidFill>
                <a:prstDash val="solid"/>
                <a:miter lim="800000"/>
              </a:ln>
              <a:solidFill>
                <a:srgbClr val="FF0000"/>
              </a:solidFill>
            </a:endParaRPr>
          </a:p>
        </p:txBody>
      </p:sp>
      <p:pic>
        <p:nvPicPr>
          <p:cNvPr id="18" name="Picture 17" descr="166.gif">
            <a:hlinkClick r:id="rId5" action="ppaction://hlinksldjump"/>
          </p:cNvPr>
          <p:cNvPicPr>
            <a:picLocks noChangeAspect="1"/>
          </p:cNvPicPr>
          <p:nvPr/>
        </p:nvPicPr>
        <p:blipFill>
          <a:blip r:embed="rId6" cstate="print"/>
          <a:srcRect b="83334"/>
          <a:stretch>
            <a:fillRect/>
          </a:stretch>
        </p:blipFill>
        <p:spPr>
          <a:xfrm>
            <a:off x="7273794" y="112879"/>
            <a:ext cx="1813056" cy="687221"/>
          </a:xfrm>
          <a:prstGeom prst="rect">
            <a:avLst/>
          </a:prstGeom>
        </p:spPr>
      </p:pic>
      <p:sp>
        <p:nvSpPr>
          <p:cNvPr id="19" name="TextBox 18">
            <a:hlinkClick r:id="rId5" action="ppaction://hlinksldjump"/>
          </p:cNvPr>
          <p:cNvSpPr txBox="1"/>
          <p:nvPr/>
        </p:nvSpPr>
        <p:spPr>
          <a:xfrm>
            <a:off x="7810500" y="247650"/>
            <a:ext cx="752129" cy="338554"/>
          </a:xfrm>
          <a:prstGeom prst="rect">
            <a:avLst/>
          </a:prstGeom>
          <a:noFill/>
        </p:spPr>
        <p:txBody>
          <a:bodyPr wrap="none" rtlCol="0">
            <a:spAutoFit/>
          </a:bodyPr>
          <a:lstStyle/>
          <a:p>
            <a:r>
              <a:rPr lang="fa-IR" sz="1600" dirty="0">
                <a:solidFill>
                  <a:prstClr val="black"/>
                </a:solidFill>
                <a:cs typeface="B Titr" pitchFamily="2" charset="-78"/>
              </a:rPr>
              <a:t>بازگشت</a:t>
            </a:r>
            <a:endParaRPr lang="en-US" sz="1600" dirty="0">
              <a:solidFill>
                <a:prstClr val="black"/>
              </a:solidFill>
              <a:cs typeface="B Titr" pitchFamily="2" charset="-78"/>
            </a:endParaRPr>
          </a:p>
        </p:txBody>
      </p:sp>
    </p:spTree>
    <p:extLst>
      <p:ext uri="{BB962C8B-B14F-4D97-AF65-F5344CB8AC3E}">
        <p14:creationId xmlns:p14="http://schemas.microsoft.com/office/powerpoint/2010/main" val="21765385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mall_button5" hidden="1"/>
          <p:cNvSpPr/>
          <p:nvPr/>
        </p:nvSpPr>
        <p:spPr>
          <a:xfrm>
            <a:off x="290316" y="3255661"/>
            <a:ext cx="1371600" cy="971550"/>
          </a:xfrm>
          <a:prstGeom prst="roundRect">
            <a:avLst/>
          </a:prstGeom>
          <a:solidFill>
            <a:schemeClr val="tx1">
              <a:lumMod val="85000"/>
              <a:lumOff val="15000"/>
            </a:schemeClr>
          </a:solidFill>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mall_button6" hidden="1"/>
          <p:cNvSpPr/>
          <p:nvPr/>
        </p:nvSpPr>
        <p:spPr>
          <a:xfrm>
            <a:off x="2057400" y="3255661"/>
            <a:ext cx="1371600" cy="971550"/>
          </a:xfrm>
          <a:prstGeom prst="roundRect">
            <a:avLst/>
          </a:prstGeom>
          <a:solidFill>
            <a:schemeClr val="accent4">
              <a:lumMod val="75000"/>
            </a:schemeClr>
          </a:solidFill>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big_button5" hidden="1"/>
          <p:cNvSpPr/>
          <p:nvPr/>
        </p:nvSpPr>
        <p:spPr>
          <a:xfrm>
            <a:off x="4343400" y="457200"/>
            <a:ext cx="4572000" cy="4171950"/>
          </a:xfrm>
          <a:prstGeom prst="roundRect">
            <a:avLst/>
          </a:prstGeom>
          <a:solidFill>
            <a:schemeClr val="tx1">
              <a:lumMod val="85000"/>
              <a:lumOff val="1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big_button6" hidden="1"/>
          <p:cNvSpPr/>
          <p:nvPr/>
        </p:nvSpPr>
        <p:spPr>
          <a:xfrm>
            <a:off x="4343400" y="457200"/>
            <a:ext cx="4572000" cy="4171950"/>
          </a:xfrm>
          <a:prstGeom prst="roundRect">
            <a:avLst/>
          </a:prstGeom>
          <a:solidFill>
            <a:schemeClr val="accent4">
              <a:lumMod val="75000"/>
            </a:schemeClr>
          </a:solidFill>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hidden="1"/>
          <p:cNvSpPr txBox="1"/>
          <p:nvPr/>
        </p:nvSpPr>
        <p:spPr>
          <a:xfrm>
            <a:off x="9601200" y="848452"/>
            <a:ext cx="3581400" cy="4524315"/>
          </a:xfrm>
          <a:prstGeom prst="rect">
            <a:avLst/>
          </a:prstGeom>
          <a:noFill/>
        </p:spPr>
        <p:txBody>
          <a:bodyPr wrap="square" rtlCol="0">
            <a:spAutoFit/>
          </a:bodyPr>
          <a:lstStyle/>
          <a:p>
            <a:r>
              <a:rPr lang="en-US" sz="2400" dirty="0">
                <a:solidFill>
                  <a:schemeClr val="bg1">
                    <a:lumMod val="95000"/>
                  </a:schemeClr>
                </a:solidFill>
              </a:rPr>
              <a:t>A content placeholder.  Use for text, graphics, tables and graphs.  You can change this text or delete it.</a:t>
            </a:r>
          </a:p>
          <a:p>
            <a:endParaRPr lang="en-US" sz="2400" dirty="0">
              <a:solidFill>
                <a:schemeClr val="bg1">
                  <a:lumMod val="95000"/>
                </a:schemeClr>
              </a:solidFill>
            </a:endParaRPr>
          </a:p>
          <a:p>
            <a:pPr lvl="1"/>
            <a:r>
              <a:rPr lang="en-US" sz="2400" dirty="0">
                <a:solidFill>
                  <a:schemeClr val="bg1">
                    <a:lumMod val="95000"/>
                  </a:schemeClr>
                </a:solidFill>
              </a:rPr>
              <a:t>Here is a placeholder for more text.  You may delete this text</a:t>
            </a:r>
          </a:p>
          <a:p>
            <a:pPr lvl="1"/>
            <a:r>
              <a:rPr lang="en-US" sz="2400" dirty="0">
                <a:solidFill>
                  <a:schemeClr val="bg1">
                    <a:lumMod val="95000"/>
                  </a:schemeClr>
                </a:solidFill>
              </a:rPr>
              <a:t>Here is a placeholder for more text.  You may delete this text</a:t>
            </a:r>
          </a:p>
        </p:txBody>
      </p:sp>
      <p:sp>
        <p:nvSpPr>
          <p:cNvPr id="19" name="big_button3"/>
          <p:cNvSpPr/>
          <p:nvPr/>
        </p:nvSpPr>
        <p:spPr>
          <a:xfrm>
            <a:off x="4191000" y="285750"/>
            <a:ext cx="4572000" cy="4171950"/>
          </a:xfrm>
          <a:prstGeom prst="roundRect">
            <a:avLst/>
          </a:prstGeom>
          <a:solidFill>
            <a:schemeClr val="accent5">
              <a:lumMod val="60000"/>
              <a:lumOff val="40000"/>
            </a:schemeClr>
          </a:solidFill>
          <a:ln>
            <a:solidFill>
              <a:schemeClr val="tx1">
                <a:lumMod val="95000"/>
                <a:lumOff val="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9853" y="2466436"/>
            <a:ext cx="1570977" cy="2461062"/>
          </a:xfrm>
          <a:prstGeom prst="rect">
            <a:avLst/>
          </a:prstGeom>
        </p:spPr>
      </p:pic>
      <p:sp>
        <p:nvSpPr>
          <p:cNvPr id="28" name="small_button1">
            <a:hlinkClick r:id="rId3" action="ppaction://hlinksldjump"/>
          </p:cNvPr>
          <p:cNvSpPr/>
          <p:nvPr/>
        </p:nvSpPr>
        <p:spPr>
          <a:xfrm>
            <a:off x="2071884" y="2382748"/>
            <a:ext cx="1676400" cy="971550"/>
          </a:xfrm>
          <a:prstGeom prst="roundRect">
            <a:avLst/>
          </a:prstGeom>
          <a:solidFill>
            <a:schemeClr val="accent5">
              <a:lumMod val="60000"/>
              <a:lumOff val="40000"/>
            </a:schemeClr>
          </a:solidFill>
          <a:ln>
            <a:solidFill>
              <a:schemeClr val="accent5">
                <a:lumMod val="60000"/>
                <a:lumOff val="40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solidFill>
                  <a:schemeClr val="tx1">
                    <a:lumMod val="95000"/>
                    <a:lumOff val="5000"/>
                  </a:schemeClr>
                </a:solidFill>
                <a:cs typeface="B Titr" pitchFamily="2" charset="-78"/>
              </a:rPr>
              <a:t>فصل پنجم</a:t>
            </a:r>
            <a:endParaRPr lang="en-US" sz="2800" dirty="0">
              <a:solidFill>
                <a:schemeClr val="tx1">
                  <a:lumMod val="95000"/>
                  <a:lumOff val="5000"/>
                </a:schemeClr>
              </a:solidFill>
              <a:cs typeface="B Titr" pitchFamily="2" charset="-78"/>
            </a:endParaRPr>
          </a:p>
        </p:txBody>
      </p:sp>
      <p:sp>
        <p:nvSpPr>
          <p:cNvPr id="31" name="small_button1">
            <a:hlinkClick r:id="rId4" action="ppaction://hlinksldjump"/>
          </p:cNvPr>
          <p:cNvSpPr/>
          <p:nvPr/>
        </p:nvSpPr>
        <p:spPr>
          <a:xfrm>
            <a:off x="2071884" y="325348"/>
            <a:ext cx="1676400" cy="971550"/>
          </a:xfrm>
          <a:prstGeom prst="roundRect">
            <a:avLst/>
          </a:prstGeom>
          <a:solidFill>
            <a:schemeClr val="bg1">
              <a:lumMod val="75000"/>
            </a:schemeClr>
          </a:solidFill>
          <a:ln>
            <a:solidFill>
              <a:schemeClr val="accent6">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solidFill>
                  <a:prstClr val="black">
                    <a:lumMod val="95000"/>
                    <a:lumOff val="5000"/>
                  </a:prstClr>
                </a:solidFill>
                <a:cs typeface="B Titr" pitchFamily="2" charset="-78"/>
              </a:rPr>
              <a:t>فصل اول</a:t>
            </a:r>
            <a:endParaRPr lang="en-US" sz="2800" dirty="0">
              <a:solidFill>
                <a:prstClr val="black">
                  <a:lumMod val="95000"/>
                  <a:lumOff val="5000"/>
                </a:prstClr>
              </a:solidFill>
              <a:cs typeface="B Titr" pitchFamily="2" charset="-78"/>
            </a:endParaRPr>
          </a:p>
        </p:txBody>
      </p:sp>
      <p:sp>
        <p:nvSpPr>
          <p:cNvPr id="23" name="Rectangle 22"/>
          <p:cNvSpPr/>
          <p:nvPr/>
        </p:nvSpPr>
        <p:spPr>
          <a:xfrm>
            <a:off x="4364892" y="794087"/>
            <a:ext cx="4302781" cy="923330"/>
          </a:xfrm>
          <a:prstGeom prst="rect">
            <a:avLst/>
          </a:prstGeom>
        </p:spPr>
        <p:txBody>
          <a:bodyPr wrap="none">
            <a:spAutoFit/>
          </a:bodyPr>
          <a:lstStyle/>
          <a:p>
            <a:r>
              <a:rPr lang="fa-IR"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cs typeface="B Titr" pitchFamily="2" charset="-78"/>
              </a:rPr>
              <a:t>پیامدهای دوستی</a:t>
            </a:r>
            <a:endParaRPr lang="en-US" sz="5400" dirty="0"/>
          </a:p>
        </p:txBody>
      </p:sp>
      <p:sp>
        <p:nvSpPr>
          <p:cNvPr id="24" name="Rectangle 23"/>
          <p:cNvSpPr/>
          <p:nvPr/>
        </p:nvSpPr>
        <p:spPr>
          <a:xfrm>
            <a:off x="4481101" y="1973818"/>
            <a:ext cx="4053300" cy="1077218"/>
          </a:xfrm>
          <a:prstGeom prst="rect">
            <a:avLst/>
          </a:prstGeom>
        </p:spPr>
        <p:txBody>
          <a:bodyPr wrap="square">
            <a:spAutoFit/>
          </a:bodyPr>
          <a:lstStyle/>
          <a:p>
            <a:pPr algn="justLow" rtl="1"/>
            <a:r>
              <a:rPr lang="fa-IR" sz="3200" b="1" cap="all" dirty="0">
                <a:ln w="0">
                  <a:solidFill>
                    <a:sysClr val="windowText" lastClr="000000"/>
                  </a:solidFill>
                </a:ln>
                <a:solidFill>
                  <a:srgbClr val="00B050"/>
                </a:solidFill>
                <a:effectLst>
                  <a:reflection blurRad="12700" stA="50000" endPos="50000" dist="5000" dir="5400000" sy="-100000" rotWithShape="0"/>
                </a:effectLst>
                <a:cs typeface="B Homa" pitchFamily="2" charset="-78"/>
              </a:rPr>
              <a:t>اين دوستى يا به ازدواج منجر مى‏شود يا نمى‏شود. </a:t>
            </a:r>
            <a:endParaRPr lang="en-US" sz="3200" dirty="0">
              <a:ln w="0">
                <a:solidFill>
                  <a:sysClr val="windowText" lastClr="000000"/>
                </a:solidFill>
              </a:ln>
              <a:solidFill>
                <a:srgbClr val="00B050"/>
              </a:solidFill>
            </a:endParaRPr>
          </a:p>
        </p:txBody>
      </p:sp>
      <p:pic>
        <p:nvPicPr>
          <p:cNvPr id="27" name="Picture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36622" y="4476750"/>
            <a:ext cx="858347" cy="682386"/>
          </a:xfrm>
          <a:prstGeom prst="rect">
            <a:avLst/>
          </a:prstGeom>
        </p:spPr>
      </p:pic>
      <p:sp>
        <p:nvSpPr>
          <p:cNvPr id="30" name="TextBox 29"/>
          <p:cNvSpPr txBox="1"/>
          <p:nvPr/>
        </p:nvSpPr>
        <p:spPr>
          <a:xfrm>
            <a:off x="8382000" y="4564618"/>
            <a:ext cx="609600" cy="369332"/>
          </a:xfrm>
          <a:prstGeom prst="rect">
            <a:avLst/>
          </a:prstGeom>
          <a:noFill/>
        </p:spPr>
        <p:txBody>
          <a:bodyPr wrap="square" rtlCol="0">
            <a:spAutoFit/>
          </a:bodyPr>
          <a:lstStyle/>
          <a:p>
            <a:fld id="{D81BCC4D-E9F3-467D-9842-464F8BE9B665}" type="slidenum">
              <a:rPr lang="fa-IR" smtClean="0">
                <a:cs typeface="B Titr" pitchFamily="2" charset="-78"/>
              </a:rPr>
              <a:pPr/>
              <a:t>38</a:t>
            </a:fld>
            <a:endParaRPr lang="en-US" dirty="0">
              <a:cs typeface="B Titr" pitchFamily="2" charset="-78"/>
            </a:endParaRPr>
          </a:p>
        </p:txBody>
      </p:sp>
      <p:sp>
        <p:nvSpPr>
          <p:cNvPr id="26" name="small_button3">
            <a:hlinkClick r:id="rId6" action="ppaction://hlinksldjump"/>
          </p:cNvPr>
          <p:cNvSpPr/>
          <p:nvPr/>
        </p:nvSpPr>
        <p:spPr>
          <a:xfrm>
            <a:off x="2057400" y="3429000"/>
            <a:ext cx="1676400" cy="971550"/>
          </a:xfrm>
          <a:prstGeom prst="roundRect">
            <a:avLst/>
          </a:prstGeom>
          <a:solidFill>
            <a:schemeClr val="bg1">
              <a:lumMod val="75000"/>
            </a:schemeClr>
          </a:solidFill>
          <a:ln>
            <a:solidFill>
              <a:schemeClr val="accent5">
                <a:lumMod val="50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solidFill>
                  <a:schemeClr val="tx1"/>
                </a:solidFill>
                <a:cs typeface="B Titr" pitchFamily="2" charset="-78"/>
              </a:rPr>
              <a:t>فصل هفتم</a:t>
            </a:r>
            <a:endParaRPr lang="en-US" sz="2800" dirty="0">
              <a:solidFill>
                <a:schemeClr val="tx1"/>
              </a:solidFill>
              <a:cs typeface="B Titr" pitchFamily="2" charset="-78"/>
            </a:endParaRPr>
          </a:p>
        </p:txBody>
      </p:sp>
      <p:sp>
        <p:nvSpPr>
          <p:cNvPr id="32" name="small_button2">
            <a:hlinkClick r:id="rId7" action="ppaction://hlinksldjump"/>
          </p:cNvPr>
          <p:cNvSpPr/>
          <p:nvPr/>
        </p:nvSpPr>
        <p:spPr>
          <a:xfrm>
            <a:off x="320544" y="2400300"/>
            <a:ext cx="1676400" cy="971550"/>
          </a:xfrm>
          <a:prstGeom prst="roundRect">
            <a:avLst/>
          </a:prstGeom>
          <a:solidFill>
            <a:schemeClr val="bg1">
              <a:lumMod val="75000"/>
            </a:schemeClr>
          </a:solidFill>
          <a:ln>
            <a:solidFill>
              <a:schemeClr val="accent2">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solidFill>
                  <a:schemeClr val="tx1"/>
                </a:solidFill>
                <a:cs typeface="B Titr" pitchFamily="2" charset="-78"/>
              </a:rPr>
              <a:t>فصل ششم</a:t>
            </a:r>
            <a:endParaRPr lang="en-US" sz="2800" dirty="0">
              <a:solidFill>
                <a:schemeClr val="tx1"/>
              </a:solidFill>
              <a:cs typeface="B Titr" pitchFamily="2" charset="-78"/>
            </a:endParaRPr>
          </a:p>
        </p:txBody>
      </p:sp>
      <p:sp>
        <p:nvSpPr>
          <p:cNvPr id="37" name="small_button4">
            <a:hlinkClick r:id="rId8" action="ppaction://hlinksldjump"/>
          </p:cNvPr>
          <p:cNvSpPr/>
          <p:nvPr/>
        </p:nvSpPr>
        <p:spPr>
          <a:xfrm>
            <a:off x="304800" y="3429000"/>
            <a:ext cx="1676400" cy="971550"/>
          </a:xfrm>
          <a:prstGeom prst="roundRect">
            <a:avLst/>
          </a:prstGeom>
          <a:solidFill>
            <a:schemeClr val="bg1">
              <a:lumMod val="75000"/>
            </a:schemeClr>
          </a:solidFill>
          <a:ln>
            <a:solidFill>
              <a:schemeClr val="accent3">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solidFill>
                  <a:schemeClr val="tx1"/>
                </a:solidFill>
                <a:cs typeface="B Titr" pitchFamily="2" charset="-78"/>
              </a:rPr>
              <a:t>فصل هشتم</a:t>
            </a:r>
            <a:endParaRPr lang="en-US" sz="2800" dirty="0">
              <a:solidFill>
                <a:schemeClr val="tx1"/>
              </a:solidFill>
              <a:cs typeface="B Titr" pitchFamily="2" charset="-78"/>
            </a:endParaRPr>
          </a:p>
        </p:txBody>
      </p:sp>
      <p:sp>
        <p:nvSpPr>
          <p:cNvPr id="38" name="small_button4">
            <a:hlinkClick r:id="rId9" action="ppaction://hlinksldjump"/>
          </p:cNvPr>
          <p:cNvSpPr/>
          <p:nvPr/>
        </p:nvSpPr>
        <p:spPr>
          <a:xfrm>
            <a:off x="304800" y="1371600"/>
            <a:ext cx="1676400" cy="971550"/>
          </a:xfrm>
          <a:prstGeom prst="roundRect">
            <a:avLst/>
          </a:prstGeom>
          <a:solidFill>
            <a:schemeClr val="bg1">
              <a:lumMod val="75000"/>
            </a:schemeClr>
          </a:solidFill>
          <a:ln>
            <a:solidFill>
              <a:schemeClr val="tx1">
                <a:lumMod val="65000"/>
                <a:lumOff val="3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400" dirty="0">
                <a:solidFill>
                  <a:schemeClr val="tx1"/>
                </a:solidFill>
                <a:cs typeface="B Titr" pitchFamily="2" charset="-78"/>
              </a:rPr>
              <a:t>فصل چهارم</a:t>
            </a:r>
            <a:endParaRPr lang="en-US" sz="2400" dirty="0">
              <a:solidFill>
                <a:schemeClr val="tx1"/>
              </a:solidFill>
              <a:cs typeface="B Titr" pitchFamily="2" charset="-78"/>
            </a:endParaRPr>
          </a:p>
        </p:txBody>
      </p:sp>
      <p:sp>
        <p:nvSpPr>
          <p:cNvPr id="39" name="small_button3">
            <a:hlinkClick r:id="rId10" action="ppaction://hlinksldjump"/>
          </p:cNvPr>
          <p:cNvSpPr/>
          <p:nvPr/>
        </p:nvSpPr>
        <p:spPr>
          <a:xfrm>
            <a:off x="2057400" y="1371600"/>
            <a:ext cx="1676400" cy="971550"/>
          </a:xfrm>
          <a:prstGeom prst="roundRect">
            <a:avLst/>
          </a:prstGeom>
          <a:solidFill>
            <a:schemeClr val="bg1">
              <a:lumMod val="75000"/>
            </a:schemeClr>
          </a:solidFill>
          <a:ln>
            <a:solidFill>
              <a:schemeClr val="accent1">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solidFill>
                  <a:schemeClr val="tx1">
                    <a:lumMod val="95000"/>
                    <a:lumOff val="5000"/>
                  </a:schemeClr>
                </a:solidFill>
                <a:cs typeface="B Titr" pitchFamily="2" charset="-78"/>
              </a:rPr>
              <a:t>فصل سوم</a:t>
            </a:r>
            <a:endParaRPr lang="en-US" sz="2800" dirty="0">
              <a:solidFill>
                <a:schemeClr val="tx1">
                  <a:lumMod val="95000"/>
                  <a:lumOff val="5000"/>
                </a:schemeClr>
              </a:solidFill>
              <a:cs typeface="B Titr" pitchFamily="2" charset="-78"/>
            </a:endParaRPr>
          </a:p>
        </p:txBody>
      </p:sp>
      <p:sp>
        <p:nvSpPr>
          <p:cNvPr id="40" name="small_button2">
            <a:hlinkClick r:id="rId11" action="ppaction://hlinksldjump"/>
          </p:cNvPr>
          <p:cNvSpPr/>
          <p:nvPr/>
        </p:nvSpPr>
        <p:spPr>
          <a:xfrm>
            <a:off x="320544" y="342900"/>
            <a:ext cx="1676400" cy="971550"/>
          </a:xfrm>
          <a:prstGeom prst="roundRect">
            <a:avLst/>
          </a:prstGeom>
          <a:solidFill>
            <a:schemeClr val="bg1">
              <a:lumMod val="75000"/>
            </a:schemeClr>
          </a:solidFill>
          <a:ln>
            <a:solidFill>
              <a:schemeClr val="accent4">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3200" dirty="0">
                <a:solidFill>
                  <a:schemeClr val="tx1">
                    <a:lumMod val="95000"/>
                    <a:lumOff val="5000"/>
                  </a:schemeClr>
                </a:solidFill>
                <a:cs typeface="B Titr" pitchFamily="2" charset="-78"/>
              </a:rPr>
              <a:t>فصل دوم</a:t>
            </a:r>
            <a:endParaRPr lang="en-US" sz="3200" dirty="0">
              <a:solidFill>
                <a:schemeClr val="tx1">
                  <a:lumMod val="95000"/>
                  <a:lumOff val="5000"/>
                </a:schemeClr>
              </a:solidFill>
              <a:cs typeface="B Titr" pitchFamily="2" charset="-78"/>
            </a:endParaRPr>
          </a:p>
        </p:txBody>
      </p:sp>
      <p:pic>
        <p:nvPicPr>
          <p:cNvPr id="41" name="Picture 40" descr="166.gif">
            <a:hlinkClick r:id="rId12" action="ppaction://hlinksldjump"/>
          </p:cNvPr>
          <p:cNvPicPr>
            <a:picLocks noChangeAspect="1"/>
          </p:cNvPicPr>
          <p:nvPr/>
        </p:nvPicPr>
        <p:blipFill>
          <a:blip r:embed="rId13" cstate="print"/>
          <a:srcRect b="83334"/>
          <a:stretch>
            <a:fillRect/>
          </a:stretch>
        </p:blipFill>
        <p:spPr>
          <a:xfrm>
            <a:off x="1095375" y="4475329"/>
            <a:ext cx="1813056" cy="687221"/>
          </a:xfrm>
          <a:prstGeom prst="rect">
            <a:avLst/>
          </a:prstGeom>
        </p:spPr>
      </p:pic>
      <p:sp>
        <p:nvSpPr>
          <p:cNvPr id="42" name="TextBox 41">
            <a:hlinkClick r:id="rId12" action="ppaction://hlinksldjump"/>
          </p:cNvPr>
          <p:cNvSpPr txBox="1"/>
          <p:nvPr/>
        </p:nvSpPr>
        <p:spPr>
          <a:xfrm>
            <a:off x="1295400" y="4650499"/>
            <a:ext cx="1401346" cy="261610"/>
          </a:xfrm>
          <a:prstGeom prst="rect">
            <a:avLst/>
          </a:prstGeom>
          <a:noFill/>
        </p:spPr>
        <p:txBody>
          <a:bodyPr wrap="none" rtlCol="0">
            <a:spAutoFit/>
          </a:bodyPr>
          <a:lstStyle/>
          <a:p>
            <a:r>
              <a:rPr lang="fa-IR" sz="1100" dirty="0">
                <a:solidFill>
                  <a:prstClr val="black"/>
                </a:solidFill>
                <a:cs typeface="B Titr" pitchFamily="2" charset="-78"/>
              </a:rPr>
              <a:t>فهرست مطالب بخش اول</a:t>
            </a:r>
            <a:endParaRPr lang="en-US" sz="1100" dirty="0">
              <a:solidFill>
                <a:prstClr val="black"/>
              </a:solidFill>
              <a:cs typeface="B Titr" pitchFamily="2" charset="-78"/>
            </a:endParaRPr>
          </a:p>
        </p:txBody>
      </p:sp>
      <p:pic>
        <p:nvPicPr>
          <p:cNvPr id="29" name="Picture 28" descr="166.gif">
            <a:hlinkClick r:id="rId14" action="ppaction://hlinksldjump"/>
          </p:cNvPr>
          <p:cNvPicPr>
            <a:picLocks noChangeAspect="1"/>
          </p:cNvPicPr>
          <p:nvPr/>
        </p:nvPicPr>
        <p:blipFill>
          <a:blip r:embed="rId13" cstate="print"/>
          <a:srcRect b="83334"/>
          <a:stretch>
            <a:fillRect/>
          </a:stretch>
        </p:blipFill>
        <p:spPr>
          <a:xfrm>
            <a:off x="5867400" y="4476750"/>
            <a:ext cx="1813056" cy="687221"/>
          </a:xfrm>
          <a:prstGeom prst="rect">
            <a:avLst/>
          </a:prstGeom>
        </p:spPr>
      </p:pic>
      <p:sp>
        <p:nvSpPr>
          <p:cNvPr id="33" name="TextBox 32">
            <a:hlinkClick r:id="rId14" action="ppaction://hlinksldjump"/>
          </p:cNvPr>
          <p:cNvSpPr txBox="1"/>
          <p:nvPr/>
        </p:nvSpPr>
        <p:spPr>
          <a:xfrm>
            <a:off x="6261706" y="4651920"/>
            <a:ext cx="1053494" cy="338554"/>
          </a:xfrm>
          <a:prstGeom prst="rect">
            <a:avLst/>
          </a:prstGeom>
          <a:noFill/>
        </p:spPr>
        <p:txBody>
          <a:bodyPr wrap="none" rtlCol="0">
            <a:spAutoFit/>
          </a:bodyPr>
          <a:lstStyle/>
          <a:p>
            <a:pPr algn="ctr"/>
            <a:r>
              <a:rPr lang="fa-IR" sz="1600" dirty="0">
                <a:ln>
                  <a:solidFill>
                    <a:sysClr val="windowText" lastClr="000000"/>
                  </a:solidFill>
                </a:ln>
                <a:solidFill>
                  <a:srgbClr val="FF0000"/>
                </a:solidFill>
                <a:cs typeface="B Titr" pitchFamily="2" charset="-78"/>
              </a:rPr>
              <a:t>مطالب فصل</a:t>
            </a:r>
            <a:endParaRPr lang="en-US" sz="1600" dirty="0">
              <a:ln>
                <a:solidFill>
                  <a:sysClr val="windowText" lastClr="000000"/>
                </a:solidFill>
              </a:ln>
              <a:solidFill>
                <a:srgbClr val="FF0000"/>
              </a:solidFill>
              <a:cs typeface="B Titr" pitchFamily="2" charset="-78"/>
            </a:endParaRPr>
          </a:p>
        </p:txBody>
      </p:sp>
    </p:spTree>
    <p:extLst>
      <p:ext uri="{BB962C8B-B14F-4D97-AF65-F5344CB8AC3E}">
        <p14:creationId xmlns:p14="http://schemas.microsoft.com/office/powerpoint/2010/main" val="38692858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t="48177" r="32369"/>
          <a:stretch/>
        </p:blipFill>
        <p:spPr>
          <a:xfrm>
            <a:off x="-29240" y="25973"/>
            <a:ext cx="1096039" cy="984724"/>
          </a:xfrm>
          <a:prstGeom prst="rect">
            <a:avLst/>
          </a:prstGeom>
        </p:spPr>
      </p:pic>
      <p:sp>
        <p:nvSpPr>
          <p:cNvPr id="14" name="backgound_panel"/>
          <p:cNvSpPr/>
          <p:nvPr/>
        </p:nvSpPr>
        <p:spPr>
          <a:xfrm>
            <a:off x="76200" y="800100"/>
            <a:ext cx="7086600" cy="3886200"/>
          </a:xfrm>
          <a:prstGeom prst="roundRect">
            <a:avLst/>
          </a:prstGeom>
          <a:solidFill>
            <a:schemeClr val="bg1">
              <a:lumMod val="65000"/>
            </a:schemeClr>
          </a:solidFill>
          <a:ln>
            <a:solidFill>
              <a:schemeClr val="tx1">
                <a:lumMod val="95000"/>
                <a:lumOff val="5000"/>
              </a:schemeClr>
            </a:solidFill>
          </a:ln>
          <a:effectLst>
            <a:reflection blurRad="38100" stA="18000" endPos="55500" dist="50800" dir="5400000" sy="-100000" algn="bl" rotWithShape="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_panel"/>
          <p:cNvSpPr/>
          <p:nvPr/>
        </p:nvSpPr>
        <p:spPr>
          <a:xfrm>
            <a:off x="609600" y="1085851"/>
            <a:ext cx="8382000" cy="3943350"/>
          </a:xfrm>
          <a:prstGeom prst="roundRect">
            <a:avLst/>
          </a:prstGeom>
          <a:blipFill>
            <a:blip r:embed="rId3"/>
            <a:tile tx="0" ty="0" sx="100000" sy="100000" flip="none" algn="tl"/>
          </a:blipFill>
          <a:ln>
            <a:solidFill>
              <a:schemeClr val="tx1"/>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ln>
                <a:solidFill>
                  <a:sysClr val="windowText" lastClr="000000"/>
                </a:solidFill>
              </a:ln>
              <a:solidFill>
                <a:prstClr val="white"/>
              </a:solidFill>
            </a:endParaRPr>
          </a:p>
        </p:txBody>
      </p:sp>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3375" y="1061713"/>
            <a:ext cx="6057900" cy="4348490"/>
          </a:xfrm>
          <a:prstGeom prst="rect">
            <a:avLst/>
          </a:prstGeom>
        </p:spPr>
      </p:pic>
      <p:sp>
        <p:nvSpPr>
          <p:cNvPr id="2" name="Rectangle 1"/>
          <p:cNvSpPr/>
          <p:nvPr/>
        </p:nvSpPr>
        <p:spPr>
          <a:xfrm>
            <a:off x="1223761" y="1504956"/>
            <a:ext cx="4277132" cy="1077218"/>
          </a:xfrm>
          <a:prstGeom prst="rect">
            <a:avLst/>
          </a:prstGeom>
        </p:spPr>
        <p:txBody>
          <a:bodyPr wrap="none">
            <a:spAutoFit/>
          </a:bodyPr>
          <a:lstStyle/>
          <a:p>
            <a:pPr algn="ctr" rtl="1"/>
            <a:r>
              <a:rPr lang="fa-IR"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B Titr" pitchFamily="2" charset="-78"/>
              </a:rPr>
              <a:t>پيامدهاى دوستی در صورتى </a:t>
            </a:r>
          </a:p>
          <a:p>
            <a:pPr algn="ctr" rtl="1"/>
            <a:r>
              <a:rPr lang="fa-IR"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B Titr" pitchFamily="2" charset="-78"/>
              </a:rPr>
              <a:t>كه به ازدواج منجر نشود:</a:t>
            </a:r>
            <a:endParaRPr 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B Titr" pitchFamily="2" charset="-78"/>
            </a:endParaRP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60244" y="1123950"/>
            <a:ext cx="3002756" cy="4367645"/>
          </a:xfrm>
          <a:prstGeom prst="rect">
            <a:avLst/>
          </a:prstGeom>
        </p:spPr>
      </p:pic>
      <p:pic>
        <p:nvPicPr>
          <p:cNvPr id="13" name="Picture 12" descr="166.gif">
            <a:hlinkClick r:id="rId6" action="ppaction://hlinksldjump"/>
          </p:cNvPr>
          <p:cNvPicPr>
            <a:picLocks noChangeAspect="1"/>
          </p:cNvPicPr>
          <p:nvPr/>
        </p:nvPicPr>
        <p:blipFill>
          <a:blip r:embed="rId7" cstate="print"/>
          <a:srcRect b="83334"/>
          <a:stretch>
            <a:fillRect/>
          </a:stretch>
        </p:blipFill>
        <p:spPr>
          <a:xfrm>
            <a:off x="7273794" y="112879"/>
            <a:ext cx="1813056" cy="687221"/>
          </a:xfrm>
          <a:prstGeom prst="rect">
            <a:avLst/>
          </a:prstGeom>
        </p:spPr>
      </p:pic>
      <p:sp>
        <p:nvSpPr>
          <p:cNvPr id="15" name="TextBox 14">
            <a:hlinkClick r:id="rId6" action="ppaction://hlinksldjump"/>
          </p:cNvPr>
          <p:cNvSpPr txBox="1"/>
          <p:nvPr/>
        </p:nvSpPr>
        <p:spPr>
          <a:xfrm>
            <a:off x="7810500" y="247650"/>
            <a:ext cx="752129" cy="338554"/>
          </a:xfrm>
          <a:prstGeom prst="rect">
            <a:avLst/>
          </a:prstGeom>
          <a:noFill/>
        </p:spPr>
        <p:txBody>
          <a:bodyPr wrap="none" rtlCol="0">
            <a:spAutoFit/>
          </a:bodyPr>
          <a:lstStyle/>
          <a:p>
            <a:r>
              <a:rPr lang="fa-IR" sz="1600" dirty="0">
                <a:solidFill>
                  <a:prstClr val="black"/>
                </a:solidFill>
                <a:cs typeface="B Titr" pitchFamily="2" charset="-78"/>
              </a:rPr>
              <a:t>بازگشت</a:t>
            </a:r>
            <a:endParaRPr lang="en-US" sz="1600" dirty="0">
              <a:solidFill>
                <a:prstClr val="black"/>
              </a:solidFill>
              <a:cs typeface="B Titr" pitchFamily="2" charset="-78"/>
            </a:endParaRPr>
          </a:p>
        </p:txBody>
      </p:sp>
    </p:spTree>
    <p:extLst>
      <p:ext uri="{BB962C8B-B14F-4D97-AF65-F5344CB8AC3E}">
        <p14:creationId xmlns:p14="http://schemas.microsoft.com/office/powerpoint/2010/main" val="21425453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9905"/>
            <a:ext cx="9151344" cy="5113595"/>
          </a:xfrm>
          <a:prstGeom prst="rect">
            <a:avLst/>
          </a:prstGeom>
        </p:spPr>
      </p:pic>
      <p:sp>
        <p:nvSpPr>
          <p:cNvPr id="25" name="Rectangle 24"/>
          <p:cNvSpPr/>
          <p:nvPr/>
        </p:nvSpPr>
        <p:spPr>
          <a:xfrm rot="5400000">
            <a:off x="4132003" y="-390190"/>
            <a:ext cx="894678" cy="914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tIns="274320" rIns="91440" rtlCol="0" anchor="ctr" anchorCtr="0"/>
          <a:lstStyle/>
          <a:p>
            <a:pPr algn="r"/>
            <a:endParaRPr lang="en-US" sz="2800" b="1" dirty="0">
              <a:latin typeface="+mj-lt"/>
            </a:endParaRPr>
          </a:p>
        </p:txBody>
      </p:sp>
      <p:sp>
        <p:nvSpPr>
          <p:cNvPr id="2" name="TextBox 1"/>
          <p:cNvSpPr txBox="1"/>
          <p:nvPr/>
        </p:nvSpPr>
        <p:spPr>
          <a:xfrm>
            <a:off x="625292" y="3830419"/>
            <a:ext cx="8465543" cy="646331"/>
          </a:xfrm>
          <a:prstGeom prst="rect">
            <a:avLst/>
          </a:prstGeom>
          <a:noFill/>
        </p:spPr>
        <p:txBody>
          <a:bodyPr wrap="square" rtlCol="0">
            <a:spAutoFit/>
          </a:bodyPr>
          <a:lstStyle/>
          <a:p>
            <a:pPr algn="ctr" rtl="1"/>
            <a:r>
              <a:rPr lang="fa-IR" sz="3600" b="1" dirty="0">
                <a:ln>
                  <a:solidFill>
                    <a:sysClr val="windowText" lastClr="000000"/>
                  </a:solidFill>
                </a:ln>
                <a:solidFill>
                  <a:schemeClr val="bg1">
                    <a:lumMod val="95000"/>
                  </a:schemeClr>
                </a:solidFill>
                <a:cs typeface="B Titr" pitchFamily="2" charset="-78"/>
              </a:rPr>
              <a:t>تحليلى بر روابط دختر و پسر، ازدواج و خانواده</a:t>
            </a:r>
            <a:endParaRPr lang="en-US" sz="3600" b="1" dirty="0">
              <a:ln>
                <a:solidFill>
                  <a:sysClr val="windowText" lastClr="000000"/>
                </a:solidFill>
              </a:ln>
              <a:solidFill>
                <a:schemeClr val="bg1">
                  <a:lumMod val="95000"/>
                </a:schemeClr>
              </a:solidFill>
              <a:cs typeface="B Titr" pitchFamily="2" charset="-78"/>
            </a:endParaRPr>
          </a:p>
        </p:txBody>
      </p:sp>
      <p:sp>
        <p:nvSpPr>
          <p:cNvPr id="89" name="TextBox 88"/>
          <p:cNvSpPr txBox="1"/>
          <p:nvPr/>
        </p:nvSpPr>
        <p:spPr>
          <a:xfrm>
            <a:off x="762000" y="4286309"/>
            <a:ext cx="8169462" cy="858019"/>
          </a:xfrm>
          <a:prstGeom prst="rect">
            <a:avLst/>
          </a:prstGeom>
        </p:spPr>
        <p:txBody>
          <a:bodyPr vert="horz" wrap="square" lIns="91440" tIns="45720" rIns="91440" bIns="45720" rtlCol="0" anchor="ctr">
            <a:normAutofit/>
          </a:bodyPr>
          <a:lstStyle/>
          <a:p>
            <a:pPr algn="ctr" rtl="1"/>
            <a:endParaRPr lang="en-US" sz="3200" dirty="0">
              <a:ln w="12700">
                <a:solidFill>
                  <a:sysClr val="windowText" lastClr="000000"/>
                </a:solidFill>
              </a:ln>
              <a:solidFill>
                <a:srgbClr val="0070C0"/>
              </a:solidFill>
              <a:cs typeface="B Titr" pitchFamily="2" charset="-78"/>
            </a:endParaRPr>
          </a:p>
        </p:txBody>
      </p:sp>
      <p:sp>
        <p:nvSpPr>
          <p:cNvPr id="3" name="Rectangle 2"/>
          <p:cNvSpPr/>
          <p:nvPr/>
        </p:nvSpPr>
        <p:spPr>
          <a:xfrm>
            <a:off x="977451" y="4705350"/>
            <a:ext cx="7480763" cy="400110"/>
          </a:xfrm>
          <a:prstGeom prst="rect">
            <a:avLst/>
          </a:prstGeom>
        </p:spPr>
        <p:txBody>
          <a:bodyPr wrap="square">
            <a:spAutoFit/>
          </a:bodyPr>
          <a:lstStyle/>
          <a:p>
            <a:pPr algn="ctr" rtl="1"/>
            <a:r>
              <a:rPr lang="fa-IR" sz="2000" dirty="0">
                <a:ln>
                  <a:solidFill>
                    <a:sysClr val="windowText" lastClr="000000"/>
                  </a:solidFill>
                </a:ln>
                <a:solidFill>
                  <a:srgbClr val="FFFF00"/>
                </a:solidFill>
                <a:cs typeface="2  Titr" pitchFamily="2" charset="-78"/>
              </a:rPr>
              <a:t>قابل استفاده دختران و پسران جوان ، والدین ، اولياء مدرسه</a:t>
            </a:r>
            <a:endParaRPr lang="en-US" sz="2000" dirty="0">
              <a:ln>
                <a:solidFill>
                  <a:sysClr val="windowText" lastClr="000000"/>
                </a:solidFill>
              </a:ln>
              <a:solidFill>
                <a:srgbClr val="FFFF00"/>
              </a:solidFill>
              <a:cs typeface="2  Titr" pitchFamily="2" charset="-78"/>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65368" y="4476750"/>
            <a:ext cx="858347" cy="682386"/>
          </a:xfrm>
          <a:prstGeom prst="rect">
            <a:avLst/>
          </a:prstGeom>
        </p:spPr>
      </p:pic>
      <p:pic>
        <p:nvPicPr>
          <p:cNvPr id="8" name="Picture 7"/>
          <p:cNvPicPr>
            <a:picLocks noChangeAspect="1"/>
          </p:cNvPicPr>
          <p:nvPr/>
        </p:nvPicPr>
        <p:blipFill>
          <a:blip r:embed="rId4">
            <a:duotone>
              <a:prstClr val="black"/>
              <a:srgbClr val="D9C3A5">
                <a:tint val="50000"/>
                <a:satMod val="180000"/>
              </a:srgbClr>
            </a:duotone>
            <a:extLst>
              <a:ext uri="{BEBA8EAE-BF5A-486C-A8C5-ECC9F3942E4B}">
                <a14:imgProps xmlns:a14="http://schemas.microsoft.com/office/drawing/2010/main">
                  <a14:imgLayer r:embed="rId5">
                    <a14:imgEffect>
                      <a14:artisticMarker/>
                    </a14:imgEffect>
                  </a14:imgLayer>
                </a14:imgProps>
              </a:ext>
              <a:ext uri="{28A0092B-C50C-407E-A947-70E740481C1C}">
                <a14:useLocalDpi xmlns:a14="http://schemas.microsoft.com/office/drawing/2010/main" val="0"/>
              </a:ext>
            </a:extLst>
          </a:blip>
          <a:stretch>
            <a:fillRect/>
          </a:stretch>
        </p:blipFill>
        <p:spPr>
          <a:xfrm>
            <a:off x="584157" y="133350"/>
            <a:ext cx="1841094" cy="2158673"/>
          </a:xfrm>
          <a:prstGeom prst="rect">
            <a:avLst/>
          </a:prstGeom>
        </p:spPr>
      </p:pic>
      <p:sp>
        <p:nvSpPr>
          <p:cNvPr id="4" name="TextBox 3"/>
          <p:cNvSpPr txBox="1"/>
          <p:nvPr/>
        </p:nvSpPr>
        <p:spPr>
          <a:xfrm>
            <a:off x="8382000" y="4564618"/>
            <a:ext cx="609600" cy="369332"/>
          </a:xfrm>
          <a:prstGeom prst="rect">
            <a:avLst/>
          </a:prstGeom>
          <a:noFill/>
        </p:spPr>
        <p:txBody>
          <a:bodyPr wrap="square" rtlCol="0">
            <a:spAutoFit/>
          </a:bodyPr>
          <a:lstStyle/>
          <a:p>
            <a:fld id="{D81BCC4D-E9F3-467D-9842-464F8BE9B665}" type="slidenum">
              <a:rPr lang="fa-IR" smtClean="0">
                <a:cs typeface="B Titr" pitchFamily="2" charset="-78"/>
              </a:rPr>
              <a:pPr/>
              <a:t>4</a:t>
            </a:fld>
            <a:endParaRPr lang="en-US" dirty="0">
              <a:cs typeface="B Titr" pitchFamily="2" charset="-78"/>
            </a:endParaRPr>
          </a:p>
        </p:txBody>
      </p:sp>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l="33374" t="19711" r="21171" b="26792"/>
          <a:stretch/>
        </p:blipFill>
        <p:spPr>
          <a:xfrm>
            <a:off x="1501739" y="810718"/>
            <a:ext cx="3832261" cy="2751632"/>
          </a:xfrm>
          <a:prstGeom prst="rect">
            <a:avLst/>
          </a:prstGeom>
        </p:spPr>
      </p:pic>
    </p:spTree>
    <p:extLst>
      <p:ext uri="{BB962C8B-B14F-4D97-AF65-F5344CB8AC3E}">
        <p14:creationId xmlns:p14="http://schemas.microsoft.com/office/powerpoint/2010/main" val="258649846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2" cstate="print">
            <a:extLst>
              <a:ext uri="{28A0092B-C50C-407E-A947-70E740481C1C}">
                <a14:useLocalDpi xmlns:a14="http://schemas.microsoft.com/office/drawing/2010/main" val="0"/>
              </a:ext>
            </a:extLst>
          </a:blip>
          <a:srcRect t="48177" r="32369"/>
          <a:stretch/>
        </p:blipFill>
        <p:spPr>
          <a:xfrm>
            <a:off x="-29240" y="25973"/>
            <a:ext cx="1096039" cy="984724"/>
          </a:xfrm>
          <a:prstGeom prst="rect">
            <a:avLst/>
          </a:prstGeom>
        </p:spPr>
      </p:pic>
      <p:sp>
        <p:nvSpPr>
          <p:cNvPr id="14" name="backgound_panel"/>
          <p:cNvSpPr/>
          <p:nvPr/>
        </p:nvSpPr>
        <p:spPr>
          <a:xfrm>
            <a:off x="76200" y="800100"/>
            <a:ext cx="7086600" cy="3886200"/>
          </a:xfrm>
          <a:prstGeom prst="roundRect">
            <a:avLst/>
          </a:prstGeom>
          <a:solidFill>
            <a:schemeClr val="bg1">
              <a:lumMod val="65000"/>
            </a:schemeClr>
          </a:solidFill>
          <a:ln>
            <a:solidFill>
              <a:schemeClr val="tx1">
                <a:lumMod val="95000"/>
                <a:lumOff val="5000"/>
              </a:schemeClr>
            </a:solidFill>
          </a:ln>
          <a:effectLst>
            <a:reflection blurRad="38100" stA="18000" endPos="55500" dist="50800" dir="5400000" sy="-100000" algn="bl" rotWithShape="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_panel"/>
          <p:cNvSpPr/>
          <p:nvPr/>
        </p:nvSpPr>
        <p:spPr>
          <a:xfrm>
            <a:off x="609600" y="1085851"/>
            <a:ext cx="8382000" cy="3943350"/>
          </a:xfrm>
          <a:prstGeom prst="roundRect">
            <a:avLst/>
          </a:prstGeom>
          <a:solidFill>
            <a:schemeClr val="accent6">
              <a:lumMod val="60000"/>
              <a:lumOff val="40000"/>
            </a:schemeClr>
          </a:solidFill>
          <a:ln>
            <a:solidFill>
              <a:schemeClr val="tx1">
                <a:lumMod val="95000"/>
                <a:lumOff val="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Content Placeholder 1"/>
          <p:cNvSpPr>
            <a:spLocks noGrp="1"/>
          </p:cNvSpPr>
          <p:nvPr>
            <p:ph idx="1"/>
          </p:nvPr>
        </p:nvSpPr>
        <p:spPr>
          <a:xfrm>
            <a:off x="1143000" y="1581151"/>
            <a:ext cx="7010400" cy="3394472"/>
          </a:xfrm>
        </p:spPr>
        <p:txBody>
          <a:bodyPr>
            <a:normAutofit fontScale="92500" lnSpcReduction="20000"/>
          </a:bodyPr>
          <a:lstStyle/>
          <a:p>
            <a:pPr rtl="1">
              <a:buClr>
                <a:srgbClr val="FF0000"/>
              </a:buClr>
              <a:buSzPct val="150000"/>
              <a:buFont typeface="Wingdings" pitchFamily="2" charset="2"/>
              <a:buChar char="ü"/>
            </a:pPr>
            <a:r>
              <a:rPr lang="fa-IR" sz="2800" dirty="0">
                <a:ln>
                  <a:solidFill>
                    <a:sysClr val="windowText" lastClr="000000"/>
                  </a:solidFill>
                </a:ln>
                <a:solidFill>
                  <a:srgbClr val="FF0000"/>
                </a:solidFill>
                <a:cs typeface="B Titr" pitchFamily="2" charset="-78"/>
              </a:rPr>
              <a:t>معطل شدن و از دست دادن فرصت</a:t>
            </a:r>
            <a:endParaRPr lang="en-US" sz="2800" dirty="0">
              <a:ln>
                <a:solidFill>
                  <a:sysClr val="windowText" lastClr="000000"/>
                </a:solidFill>
              </a:ln>
              <a:solidFill>
                <a:srgbClr val="FF0000"/>
              </a:solidFill>
              <a:cs typeface="B Titr" pitchFamily="2" charset="-78"/>
            </a:endParaRPr>
          </a:p>
          <a:p>
            <a:pPr marL="0" indent="0" algn="justLow" rtl="1">
              <a:buNone/>
            </a:pPr>
            <a:r>
              <a:rPr lang="fa-IR" dirty="0">
                <a:cs typeface="B Badr" pitchFamily="2" charset="-78"/>
              </a:rPr>
              <a:t>بسيارى از دخترها، چندين سال به انتظار اينكه، آن پسر به خواستگارى آن‏ها بيايد صبر مى‏كنند. خيلى‏ها در اين چند سال خواستگارهاى زيادى را رد مى‏كنند. </a:t>
            </a:r>
            <a:endParaRPr lang="en-US" dirty="0">
              <a:cs typeface="B Badr" pitchFamily="2" charset="-78"/>
            </a:endParaRPr>
          </a:p>
          <a:p>
            <a:pPr marL="0" indent="0" algn="justLow" rtl="1">
              <a:buNone/>
            </a:pPr>
            <a:r>
              <a:rPr lang="fa-IR" dirty="0">
                <a:cs typeface="B Badr" pitchFamily="2" charset="-78"/>
              </a:rPr>
              <a:t>اما بعد از چند سال، بالاخره دختر مى‏فهمد كه اين پسر او را بازى داده و مرد زندگى نيست.</a:t>
            </a:r>
            <a:endParaRPr lang="en-US" dirty="0">
              <a:cs typeface="B Badr" pitchFamily="2" charset="-78"/>
            </a:endParaRPr>
          </a:p>
          <a:p>
            <a:pPr marL="0" indent="0" algn="justLow" rtl="1">
              <a:buNone/>
            </a:pPr>
            <a:r>
              <a:rPr lang="fa-IR" dirty="0">
                <a:cs typeface="B Badr" pitchFamily="2" charset="-78"/>
              </a:rPr>
              <a:t>حالا يك دختر مى‏ماند با فرصت‏هاى بسيارى كه از دست داده شده و سن بالا كه احتمال ازدواج مناسب را ندارد. </a:t>
            </a:r>
            <a:endParaRPr lang="en-US" dirty="0">
              <a:cs typeface="B Badr" pitchFamily="2" charset="-78"/>
            </a:endParaRPr>
          </a:p>
        </p:txBody>
      </p:sp>
      <p:sp>
        <p:nvSpPr>
          <p:cNvPr id="5" name="small_button1">
            <a:hlinkClick r:id="rId3" action="ppaction://hlinksldjump"/>
          </p:cNvPr>
          <p:cNvSpPr/>
          <p:nvPr/>
        </p:nvSpPr>
        <p:spPr>
          <a:xfrm>
            <a:off x="458912" y="971551"/>
            <a:ext cx="609600" cy="420896"/>
          </a:xfrm>
          <a:prstGeom prst="roundRect">
            <a:avLst/>
          </a:prstGeom>
          <a:solidFill>
            <a:schemeClr val="accent6">
              <a:lumMod val="75000"/>
            </a:schemeClr>
          </a:solidFill>
          <a:ln>
            <a:no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solidFill>
                  <a:prstClr val="black">
                    <a:lumMod val="95000"/>
                    <a:lumOff val="5000"/>
                  </a:prstClr>
                </a:solidFill>
                <a:cs typeface="B Titr" pitchFamily="2" charset="-78"/>
              </a:rPr>
              <a:t>1</a:t>
            </a:r>
            <a:endParaRPr lang="en-US" sz="2800" dirty="0">
              <a:solidFill>
                <a:prstClr val="black">
                  <a:lumMod val="95000"/>
                  <a:lumOff val="5000"/>
                </a:prstClr>
              </a:solidFill>
              <a:cs typeface="B Titr" pitchFamily="2" charset="-78"/>
            </a:endParaRPr>
          </a:p>
        </p:txBody>
      </p:sp>
      <p:sp>
        <p:nvSpPr>
          <p:cNvPr id="6" name="small_button2">
            <a:hlinkClick r:id="rId4" action="ppaction://hlinksldjump"/>
          </p:cNvPr>
          <p:cNvSpPr/>
          <p:nvPr/>
        </p:nvSpPr>
        <p:spPr>
          <a:xfrm>
            <a:off x="457200" y="1428751"/>
            <a:ext cx="609600" cy="420896"/>
          </a:xfrm>
          <a:prstGeom prst="roundRect">
            <a:avLst/>
          </a:prstGeom>
          <a:solidFill>
            <a:schemeClr val="bg1">
              <a:lumMod val="75000"/>
            </a:schemeClr>
          </a:solidFill>
          <a:ln>
            <a:solidFill>
              <a:schemeClr val="accent4">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2</a:t>
            </a:r>
            <a:endParaRPr lang="en-US" sz="2800" dirty="0">
              <a:ln>
                <a:solidFill>
                  <a:sysClr val="windowText" lastClr="000000"/>
                </a:solidFill>
              </a:ln>
              <a:solidFill>
                <a:prstClr val="white">
                  <a:lumMod val="95000"/>
                </a:prstClr>
              </a:solidFill>
              <a:cs typeface="B Titr" pitchFamily="2" charset="-78"/>
            </a:endParaRPr>
          </a:p>
        </p:txBody>
      </p:sp>
      <p:sp>
        <p:nvSpPr>
          <p:cNvPr id="7" name="small_button3">
            <a:hlinkClick r:id="rId5" action="ppaction://hlinksldjump"/>
          </p:cNvPr>
          <p:cNvSpPr/>
          <p:nvPr/>
        </p:nvSpPr>
        <p:spPr>
          <a:xfrm>
            <a:off x="458912" y="1885951"/>
            <a:ext cx="609600" cy="420896"/>
          </a:xfrm>
          <a:prstGeom prst="roundRect">
            <a:avLst/>
          </a:prstGeom>
          <a:solidFill>
            <a:schemeClr val="bg1">
              <a:lumMod val="75000"/>
            </a:schemeClr>
          </a:solidFill>
          <a:ln>
            <a:solidFill>
              <a:schemeClr val="accent1">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3</a:t>
            </a:r>
            <a:endParaRPr lang="en-US" sz="2800" dirty="0">
              <a:ln>
                <a:solidFill>
                  <a:sysClr val="windowText" lastClr="000000"/>
                </a:solidFill>
              </a:ln>
              <a:solidFill>
                <a:prstClr val="white">
                  <a:lumMod val="95000"/>
                </a:prstClr>
              </a:solidFill>
              <a:cs typeface="B Titr" pitchFamily="2" charset="-78"/>
            </a:endParaRPr>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5638800" y="5137"/>
            <a:ext cx="2218691" cy="2161704"/>
          </a:xfrm>
          <a:prstGeom prst="rect">
            <a:avLst/>
          </a:prstGeom>
        </p:spPr>
      </p:pic>
      <p:sp>
        <p:nvSpPr>
          <p:cNvPr id="15" name="Rectangle 14"/>
          <p:cNvSpPr/>
          <p:nvPr/>
        </p:nvSpPr>
        <p:spPr>
          <a:xfrm>
            <a:off x="533400" y="174313"/>
            <a:ext cx="6248400" cy="415498"/>
          </a:xfrm>
          <a:prstGeom prst="rect">
            <a:avLst/>
          </a:prstGeom>
        </p:spPr>
        <p:txBody>
          <a:bodyPr wrap="square">
            <a:spAutoFit/>
          </a:bodyPr>
          <a:lstStyle/>
          <a:p>
            <a:pPr algn="ctr" rtl="1"/>
            <a:r>
              <a:rPr lang="fa-IR" sz="2100" b="1" dirty="0">
                <a:ln w="11430">
                  <a:solidFill>
                    <a:sysClr val="windowText" lastClr="000000"/>
                  </a:solidFill>
                </a:ln>
                <a:solidFill>
                  <a:srgbClr val="FFFF00"/>
                </a:solidFill>
                <a:effectLst>
                  <a:outerShdw blurRad="50800" dist="39000" dir="5460000" algn="tl">
                    <a:srgbClr val="000000">
                      <a:alpha val="38000"/>
                    </a:srgbClr>
                  </a:outerShdw>
                </a:effectLst>
                <a:cs typeface="B Titr" pitchFamily="2" charset="-78"/>
              </a:rPr>
              <a:t>پيامدهاى آن در صورتى كه به ازدواج منجر نشود:</a:t>
            </a:r>
            <a:endParaRPr lang="en-US" sz="2100" b="1" dirty="0">
              <a:ln w="11430">
                <a:solidFill>
                  <a:sysClr val="windowText" lastClr="000000"/>
                </a:solidFill>
              </a:ln>
              <a:solidFill>
                <a:srgbClr val="FFFF00"/>
              </a:solidFill>
              <a:effectLst>
                <a:outerShdw blurRad="50800" dist="39000" dir="5460000" algn="tl">
                  <a:srgbClr val="000000">
                    <a:alpha val="38000"/>
                  </a:srgbClr>
                </a:outerShdw>
              </a:effectLst>
              <a:cs typeface="B Titr" pitchFamily="2" charset="-78"/>
            </a:endParaRPr>
          </a:p>
        </p:txBody>
      </p:sp>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36622" y="4476750"/>
            <a:ext cx="858347" cy="682386"/>
          </a:xfrm>
          <a:prstGeom prst="rect">
            <a:avLst/>
          </a:prstGeom>
        </p:spPr>
      </p:pic>
      <p:sp>
        <p:nvSpPr>
          <p:cNvPr id="17" name="TextBox 16"/>
          <p:cNvSpPr txBox="1"/>
          <p:nvPr/>
        </p:nvSpPr>
        <p:spPr>
          <a:xfrm>
            <a:off x="8382000" y="4564618"/>
            <a:ext cx="609600" cy="369332"/>
          </a:xfrm>
          <a:prstGeom prst="rect">
            <a:avLst/>
          </a:prstGeom>
          <a:noFill/>
        </p:spPr>
        <p:txBody>
          <a:bodyPr wrap="square" rtlCol="0">
            <a:spAutoFit/>
          </a:bodyPr>
          <a:lstStyle/>
          <a:p>
            <a:fld id="{D81BCC4D-E9F3-467D-9842-464F8BE9B665}" type="slidenum">
              <a:rPr lang="fa-IR" smtClean="0">
                <a:cs typeface="B Titr" pitchFamily="2" charset="-78"/>
              </a:rPr>
              <a:pPr/>
              <a:t>40</a:t>
            </a:fld>
            <a:endParaRPr lang="en-US" dirty="0">
              <a:cs typeface="B Titr" pitchFamily="2" charset="-78"/>
            </a:endParaRPr>
          </a:p>
        </p:txBody>
      </p:sp>
      <p:pic>
        <p:nvPicPr>
          <p:cNvPr id="19" name="Picture 18" descr="166.gif">
            <a:hlinkClick r:id="rId8" action="ppaction://hlinksldjump"/>
          </p:cNvPr>
          <p:cNvPicPr>
            <a:picLocks noChangeAspect="1"/>
          </p:cNvPicPr>
          <p:nvPr/>
        </p:nvPicPr>
        <p:blipFill>
          <a:blip r:embed="rId9" cstate="print"/>
          <a:srcRect b="83334"/>
          <a:stretch>
            <a:fillRect/>
          </a:stretch>
        </p:blipFill>
        <p:spPr>
          <a:xfrm>
            <a:off x="7273794" y="112879"/>
            <a:ext cx="1813056" cy="687221"/>
          </a:xfrm>
          <a:prstGeom prst="rect">
            <a:avLst/>
          </a:prstGeom>
        </p:spPr>
      </p:pic>
      <p:sp>
        <p:nvSpPr>
          <p:cNvPr id="20" name="TextBox 19">
            <a:hlinkClick r:id="rId8" action="ppaction://hlinksldjump"/>
          </p:cNvPr>
          <p:cNvSpPr txBox="1"/>
          <p:nvPr/>
        </p:nvSpPr>
        <p:spPr>
          <a:xfrm>
            <a:off x="7810500" y="247650"/>
            <a:ext cx="752129" cy="338554"/>
          </a:xfrm>
          <a:prstGeom prst="rect">
            <a:avLst/>
          </a:prstGeom>
          <a:noFill/>
        </p:spPr>
        <p:txBody>
          <a:bodyPr wrap="none" rtlCol="0">
            <a:spAutoFit/>
          </a:bodyPr>
          <a:lstStyle/>
          <a:p>
            <a:r>
              <a:rPr lang="fa-IR" sz="1600" dirty="0">
                <a:solidFill>
                  <a:prstClr val="black"/>
                </a:solidFill>
                <a:cs typeface="B Titr" pitchFamily="2" charset="-78"/>
              </a:rPr>
              <a:t>بازگشت</a:t>
            </a:r>
            <a:endParaRPr lang="en-US" sz="1600" dirty="0">
              <a:solidFill>
                <a:prstClr val="black"/>
              </a:solidFill>
              <a:cs typeface="B Titr" pitchFamily="2" charset="-78"/>
            </a:endParaRPr>
          </a:p>
        </p:txBody>
      </p:sp>
    </p:spTree>
    <p:extLst>
      <p:ext uri="{BB962C8B-B14F-4D97-AF65-F5344CB8AC3E}">
        <p14:creationId xmlns:p14="http://schemas.microsoft.com/office/powerpoint/2010/main" val="24957910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2" cstate="print">
            <a:extLst>
              <a:ext uri="{28A0092B-C50C-407E-A947-70E740481C1C}">
                <a14:useLocalDpi xmlns:a14="http://schemas.microsoft.com/office/drawing/2010/main" val="0"/>
              </a:ext>
            </a:extLst>
          </a:blip>
          <a:srcRect t="48177" r="32369"/>
          <a:stretch/>
        </p:blipFill>
        <p:spPr>
          <a:xfrm>
            <a:off x="-29240" y="25973"/>
            <a:ext cx="1096039" cy="984724"/>
          </a:xfrm>
          <a:prstGeom prst="rect">
            <a:avLst/>
          </a:prstGeom>
        </p:spPr>
      </p:pic>
      <p:sp>
        <p:nvSpPr>
          <p:cNvPr id="14" name="backgound_panel"/>
          <p:cNvSpPr/>
          <p:nvPr/>
        </p:nvSpPr>
        <p:spPr>
          <a:xfrm>
            <a:off x="76200" y="800100"/>
            <a:ext cx="7086600" cy="3886200"/>
          </a:xfrm>
          <a:prstGeom prst="roundRect">
            <a:avLst/>
          </a:prstGeom>
          <a:solidFill>
            <a:schemeClr val="bg1">
              <a:lumMod val="65000"/>
            </a:schemeClr>
          </a:solidFill>
          <a:ln>
            <a:solidFill>
              <a:schemeClr val="tx1">
                <a:lumMod val="95000"/>
                <a:lumOff val="5000"/>
              </a:schemeClr>
            </a:solidFill>
          </a:ln>
          <a:effectLst>
            <a:reflection blurRad="38100" stA="18000" endPos="55500" dist="50800" dir="5400000" sy="-100000" algn="bl" rotWithShape="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_panel"/>
          <p:cNvSpPr/>
          <p:nvPr/>
        </p:nvSpPr>
        <p:spPr>
          <a:xfrm>
            <a:off x="609600" y="1085851"/>
            <a:ext cx="8382000" cy="3943350"/>
          </a:xfrm>
          <a:prstGeom prst="roundRect">
            <a:avLst/>
          </a:prstGeom>
          <a:blipFill>
            <a:blip r:embed="rId3"/>
            <a:tile tx="0" ty="0" sx="100000" sy="100000" flip="none" algn="tl"/>
          </a:blipFill>
          <a:ln>
            <a:solidFill>
              <a:schemeClr val="tx1"/>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ln>
                <a:solidFill>
                  <a:sysClr val="windowText" lastClr="000000"/>
                </a:solidFill>
              </a:ln>
              <a:solidFill>
                <a:prstClr val="white"/>
              </a:solidFill>
            </a:endParaRPr>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638800" y="5137"/>
            <a:ext cx="2218691" cy="2161704"/>
          </a:xfrm>
          <a:prstGeom prst="rect">
            <a:avLst/>
          </a:prstGeom>
        </p:spPr>
      </p:pic>
      <p:sp>
        <p:nvSpPr>
          <p:cNvPr id="3" name="Rectangle 2"/>
          <p:cNvSpPr/>
          <p:nvPr/>
        </p:nvSpPr>
        <p:spPr>
          <a:xfrm>
            <a:off x="2031999" y="1809750"/>
            <a:ext cx="6426201" cy="2862322"/>
          </a:xfrm>
          <a:prstGeom prst="rect">
            <a:avLst/>
          </a:prstGeom>
        </p:spPr>
        <p:txBody>
          <a:bodyPr wrap="square">
            <a:spAutoFit/>
          </a:bodyPr>
          <a:lstStyle/>
          <a:p>
            <a:pPr algn="justLow" rtl="1"/>
            <a:r>
              <a:rPr lang="fa-IR" dirty="0">
                <a:cs typeface="B Homa" pitchFamily="2" charset="-78"/>
              </a:rPr>
              <a:t>دختر خانمى نوشته بودند: با پسرى در دانشگاه آشنا شدم. پسر گفت صبر كن تا درس‏هايمان تمام شود و ازدواج كنيم. 3 سال صبر كرديم تا ليسانسمان را گرفتيم. قرار شد تابستان كه پدر و مادرش از خارج از كشور آمدند بيايد خواستگارى. تابستان كه آمدند ايران، يكى از اقوام آن‏ها از دنيا رفت. تمام مدت مرخصى پدرش به اين كارها گذشت و آن‏ها دوباره به خارج رفتند. </a:t>
            </a:r>
          </a:p>
          <a:p>
            <a:pPr algn="justLow" rtl="1"/>
            <a:r>
              <a:rPr lang="fa-IR" dirty="0">
                <a:cs typeface="B Homa" pitchFamily="2" charset="-78"/>
              </a:rPr>
              <a:t>پسر گفت صبر كن تا سال آينده. صبر كردم سال بعد كه آمدند، مادرش براى خواستگارى به منزل ما آمد وقتى مرا ديد، به پسرش گفت: نه خوشم نيامد از دختره! حالا پسر مى‏گويد نمى‏توانم با تو ازدواج كنم.</a:t>
            </a:r>
            <a:endParaRPr lang="en-US" dirty="0">
              <a:cs typeface="B Homa" pitchFamily="2" charset="-78"/>
            </a:endParaRPr>
          </a:p>
          <a:p>
            <a:pPr algn="justLow" rtl="1"/>
            <a:r>
              <a:rPr lang="fa-IR" dirty="0">
                <a:cs typeface="B Homa" pitchFamily="2" charset="-78"/>
              </a:rPr>
              <a:t>من در اين 4 سال خواستگارهاى خيلى زيادى را رد كردم چون مى‏خواستم با اين پسر ازدواج كنم... حالا چه كار كنم؟!</a:t>
            </a:r>
            <a:endParaRPr lang="en-US" dirty="0">
              <a:cs typeface="B Homa" pitchFamily="2" charset="-78"/>
            </a:endParaRPr>
          </a:p>
        </p:txBody>
      </p:sp>
      <p:sp>
        <p:nvSpPr>
          <p:cNvPr id="4" name="Rectangle 3"/>
          <p:cNvSpPr/>
          <p:nvPr/>
        </p:nvSpPr>
        <p:spPr>
          <a:xfrm>
            <a:off x="1066812" y="209556"/>
            <a:ext cx="4939173" cy="461665"/>
          </a:xfrm>
          <a:prstGeom prst="rect">
            <a:avLst/>
          </a:prstGeom>
        </p:spPr>
        <p:txBody>
          <a:bodyPr wrap="none">
            <a:spAutoFit/>
          </a:bodyPr>
          <a:lstStyle/>
          <a:p>
            <a:r>
              <a:rPr lang="fa-IR" sz="2400" dirty="0">
                <a:ln>
                  <a:solidFill>
                    <a:schemeClr val="tx1"/>
                  </a:solidFill>
                </a:ln>
                <a:solidFill>
                  <a:srgbClr val="FF0000"/>
                </a:solidFill>
                <a:cs typeface="B Titr" pitchFamily="2" charset="-78"/>
              </a:rPr>
              <a:t>اگر شما جاى ما بوديد چه جوابى مى‏داديد؟!</a:t>
            </a:r>
            <a:endParaRPr lang="en-US" sz="2400" dirty="0"/>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347" y="3352800"/>
            <a:ext cx="2646947" cy="1885950"/>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36622" y="4476750"/>
            <a:ext cx="858347" cy="682386"/>
          </a:xfrm>
          <a:prstGeom prst="rect">
            <a:avLst/>
          </a:prstGeom>
        </p:spPr>
      </p:pic>
      <p:sp>
        <p:nvSpPr>
          <p:cNvPr id="17" name="TextBox 16"/>
          <p:cNvSpPr txBox="1"/>
          <p:nvPr/>
        </p:nvSpPr>
        <p:spPr>
          <a:xfrm>
            <a:off x="8382000" y="4564618"/>
            <a:ext cx="609600" cy="369332"/>
          </a:xfrm>
          <a:prstGeom prst="rect">
            <a:avLst/>
          </a:prstGeom>
          <a:noFill/>
        </p:spPr>
        <p:txBody>
          <a:bodyPr wrap="square" rtlCol="0">
            <a:spAutoFit/>
          </a:bodyPr>
          <a:lstStyle/>
          <a:p>
            <a:fld id="{D81BCC4D-E9F3-467D-9842-464F8BE9B665}" type="slidenum">
              <a:rPr lang="fa-IR" smtClean="0">
                <a:cs typeface="B Titr" pitchFamily="2" charset="-78"/>
              </a:rPr>
              <a:pPr/>
              <a:t>41</a:t>
            </a:fld>
            <a:endParaRPr lang="en-US" dirty="0">
              <a:cs typeface="B Titr" pitchFamily="2" charset="-78"/>
            </a:endParaRPr>
          </a:p>
        </p:txBody>
      </p:sp>
      <p:pic>
        <p:nvPicPr>
          <p:cNvPr id="19" name="Picture 18" descr="166.gif">
            <a:hlinkClick r:id="rId7" action="ppaction://hlinksldjump"/>
          </p:cNvPr>
          <p:cNvPicPr>
            <a:picLocks noChangeAspect="1"/>
          </p:cNvPicPr>
          <p:nvPr/>
        </p:nvPicPr>
        <p:blipFill>
          <a:blip r:embed="rId8" cstate="print"/>
          <a:srcRect b="83334"/>
          <a:stretch>
            <a:fillRect/>
          </a:stretch>
        </p:blipFill>
        <p:spPr>
          <a:xfrm>
            <a:off x="7273794" y="112879"/>
            <a:ext cx="1813056" cy="687221"/>
          </a:xfrm>
          <a:prstGeom prst="rect">
            <a:avLst/>
          </a:prstGeom>
        </p:spPr>
      </p:pic>
      <p:sp>
        <p:nvSpPr>
          <p:cNvPr id="20" name="TextBox 19">
            <a:hlinkClick r:id="rId7" action="ppaction://hlinksldjump"/>
          </p:cNvPr>
          <p:cNvSpPr txBox="1"/>
          <p:nvPr/>
        </p:nvSpPr>
        <p:spPr>
          <a:xfrm>
            <a:off x="7810500" y="247650"/>
            <a:ext cx="752129" cy="338554"/>
          </a:xfrm>
          <a:prstGeom prst="rect">
            <a:avLst/>
          </a:prstGeom>
          <a:noFill/>
        </p:spPr>
        <p:txBody>
          <a:bodyPr wrap="none" rtlCol="0">
            <a:spAutoFit/>
          </a:bodyPr>
          <a:lstStyle/>
          <a:p>
            <a:r>
              <a:rPr lang="fa-IR" sz="1600" dirty="0">
                <a:solidFill>
                  <a:prstClr val="black"/>
                </a:solidFill>
                <a:cs typeface="B Titr" pitchFamily="2" charset="-78"/>
              </a:rPr>
              <a:t>بازگشت</a:t>
            </a:r>
            <a:endParaRPr lang="en-US" sz="1600" dirty="0">
              <a:solidFill>
                <a:prstClr val="black"/>
              </a:solidFill>
              <a:cs typeface="B Titr" pitchFamily="2" charset="-78"/>
            </a:endParaRPr>
          </a:p>
        </p:txBody>
      </p:sp>
    </p:spTree>
    <p:extLst>
      <p:ext uri="{BB962C8B-B14F-4D97-AF65-F5344CB8AC3E}">
        <p14:creationId xmlns:p14="http://schemas.microsoft.com/office/powerpoint/2010/main" val="42062831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2" cstate="print">
            <a:extLst>
              <a:ext uri="{28A0092B-C50C-407E-A947-70E740481C1C}">
                <a14:useLocalDpi xmlns:a14="http://schemas.microsoft.com/office/drawing/2010/main" val="0"/>
              </a:ext>
            </a:extLst>
          </a:blip>
          <a:srcRect t="48177" r="32369"/>
          <a:stretch/>
        </p:blipFill>
        <p:spPr>
          <a:xfrm>
            <a:off x="-29240" y="25973"/>
            <a:ext cx="1096039" cy="984724"/>
          </a:xfrm>
          <a:prstGeom prst="rect">
            <a:avLst/>
          </a:prstGeom>
        </p:spPr>
      </p:pic>
      <p:sp>
        <p:nvSpPr>
          <p:cNvPr id="14" name="backgound_panel"/>
          <p:cNvSpPr/>
          <p:nvPr/>
        </p:nvSpPr>
        <p:spPr>
          <a:xfrm>
            <a:off x="76200" y="800100"/>
            <a:ext cx="7086600" cy="3886200"/>
          </a:xfrm>
          <a:prstGeom prst="roundRect">
            <a:avLst/>
          </a:prstGeom>
          <a:solidFill>
            <a:schemeClr val="bg1">
              <a:lumMod val="65000"/>
            </a:schemeClr>
          </a:solidFill>
          <a:ln>
            <a:solidFill>
              <a:schemeClr val="tx1">
                <a:lumMod val="95000"/>
                <a:lumOff val="5000"/>
              </a:schemeClr>
            </a:solidFill>
          </a:ln>
          <a:effectLst>
            <a:reflection blurRad="38100" stA="18000" endPos="55500" dist="50800" dir="5400000" sy="-100000" algn="bl" rotWithShape="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_panel"/>
          <p:cNvSpPr/>
          <p:nvPr/>
        </p:nvSpPr>
        <p:spPr>
          <a:xfrm>
            <a:off x="609600" y="1085851"/>
            <a:ext cx="8382000" cy="3943350"/>
          </a:xfrm>
          <a:prstGeom prst="roundRect">
            <a:avLst/>
          </a:prstGeom>
          <a:solidFill>
            <a:schemeClr val="accent4">
              <a:lumMod val="75000"/>
            </a:schemeClr>
          </a:solidFill>
          <a:ln>
            <a:solidFill>
              <a:schemeClr val="tx1">
                <a:lumMod val="95000"/>
                <a:lumOff val="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lumMod val="75000"/>
                </a:prstClr>
              </a:solidFill>
            </a:endParaRPr>
          </a:p>
        </p:txBody>
      </p:sp>
      <p:sp>
        <p:nvSpPr>
          <p:cNvPr id="2" name="Content Placeholder 1"/>
          <p:cNvSpPr>
            <a:spLocks noGrp="1"/>
          </p:cNvSpPr>
          <p:nvPr>
            <p:ph idx="1"/>
          </p:nvPr>
        </p:nvSpPr>
        <p:spPr>
          <a:xfrm>
            <a:off x="1066800" y="1581151"/>
            <a:ext cx="7010400" cy="3394472"/>
          </a:xfrm>
        </p:spPr>
        <p:txBody>
          <a:bodyPr>
            <a:normAutofit fontScale="77500" lnSpcReduction="20000"/>
          </a:bodyPr>
          <a:lstStyle/>
          <a:p>
            <a:pPr rtl="1">
              <a:buFont typeface="Wingdings" pitchFamily="2" charset="2"/>
              <a:buChar char="ü"/>
            </a:pPr>
            <a:r>
              <a:rPr lang="fa-IR" sz="4000" dirty="0">
                <a:ln>
                  <a:solidFill>
                    <a:sysClr val="windowText" lastClr="000000"/>
                  </a:solidFill>
                </a:ln>
                <a:solidFill>
                  <a:srgbClr val="FF0000"/>
                </a:solidFill>
                <a:cs typeface="B Titr" pitchFamily="2" charset="-78"/>
              </a:rPr>
              <a:t>ضربه روحى از بى‏مهرى طرف مقابل</a:t>
            </a:r>
            <a:endParaRPr lang="en-US" sz="4000" dirty="0">
              <a:ln>
                <a:solidFill>
                  <a:sysClr val="windowText" lastClr="000000"/>
                </a:solidFill>
              </a:ln>
              <a:solidFill>
                <a:srgbClr val="FF0000"/>
              </a:solidFill>
              <a:cs typeface="B Titr" pitchFamily="2" charset="-78"/>
            </a:endParaRPr>
          </a:p>
          <a:p>
            <a:pPr algn="ctr" rtl="1"/>
            <a:endParaRPr lang="en-US" sz="2800" dirty="0">
              <a:ln>
                <a:solidFill>
                  <a:srgbClr val="000000"/>
                </a:solidFill>
              </a:ln>
              <a:solidFill>
                <a:srgbClr val="FF0000"/>
              </a:solidFill>
              <a:cs typeface="B Homa" pitchFamily="2" charset="-78"/>
            </a:endParaRPr>
          </a:p>
          <a:p>
            <a:pPr marL="0" indent="0" algn="justLow" rtl="1">
              <a:buNone/>
            </a:pPr>
            <a:r>
              <a:rPr lang="fa-IR" sz="28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cs typeface="B Homa" pitchFamily="2" charset="-78"/>
              </a:rPr>
              <a:t>بعد از اينكه دختر با پسرى قرار ازدواج گذاشت اما  او به وعده‏اش وفا نكرد و با دختر ديگرى ازدواج كرد، حتى اگر  فرصت براى ازدواج با اشخاص ديگر از دست نرفته باشد، دختر آنچنان ضربه روحى خورده كه تا مدت‏ها از همه مردان متنفر مى‏شود و نسبت به همه آن‏ها بدبين و بى‏اعتماد مى‏شود.</a:t>
            </a:r>
          </a:p>
          <a:p>
            <a:pPr marL="0" indent="0" algn="justLow" rtl="1">
              <a:buNone/>
            </a:pPr>
            <a:r>
              <a:rPr lang="fa-IR" sz="28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cs typeface="B Homa" pitchFamily="2" charset="-78"/>
              </a:rPr>
              <a:t>اگر همه شرايط مساعد باشد و دختر به موقع مداواى روحى شود، مدت‏ها طول مى‏كشد تا به حالت اوليه برگردد. و اگر دختر درمان نشود، اين ضربه براى مدت‏هاى طولانى در زندگى، او را عذاب مى‏دهد و بر همه زندگيش تأثير منفى مى‏گذارد.</a:t>
            </a:r>
            <a:endParaRPr lang="en-US" sz="28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cs typeface="B Homa" pitchFamily="2" charset="-78"/>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638800" y="5137"/>
            <a:ext cx="2218691" cy="2161704"/>
          </a:xfrm>
          <a:prstGeom prst="rect">
            <a:avLst/>
          </a:prstGeom>
        </p:spPr>
      </p:pic>
      <p:sp>
        <p:nvSpPr>
          <p:cNvPr id="15" name="small_button1">
            <a:hlinkClick r:id="rId4" action="ppaction://hlinksldjump"/>
          </p:cNvPr>
          <p:cNvSpPr/>
          <p:nvPr/>
        </p:nvSpPr>
        <p:spPr>
          <a:xfrm>
            <a:off x="458912" y="971551"/>
            <a:ext cx="609600" cy="420896"/>
          </a:xfrm>
          <a:prstGeom prst="roundRect">
            <a:avLst/>
          </a:prstGeom>
          <a:solidFill>
            <a:schemeClr val="bg1">
              <a:lumMod val="75000"/>
            </a:schemeClr>
          </a:solidFill>
          <a:ln>
            <a:solidFill>
              <a:schemeClr val="accent6">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1</a:t>
            </a:r>
            <a:endParaRPr lang="en-US" sz="2800" dirty="0">
              <a:ln>
                <a:solidFill>
                  <a:sysClr val="windowText" lastClr="000000"/>
                </a:solidFill>
              </a:ln>
              <a:solidFill>
                <a:prstClr val="white">
                  <a:lumMod val="95000"/>
                </a:prstClr>
              </a:solidFill>
              <a:cs typeface="B Titr" pitchFamily="2" charset="-78"/>
            </a:endParaRPr>
          </a:p>
        </p:txBody>
      </p:sp>
      <p:sp>
        <p:nvSpPr>
          <p:cNvPr id="17" name="small_button2">
            <a:hlinkClick r:id="rId5" action="ppaction://hlinksldjump"/>
          </p:cNvPr>
          <p:cNvSpPr/>
          <p:nvPr/>
        </p:nvSpPr>
        <p:spPr>
          <a:xfrm>
            <a:off x="457200" y="1428751"/>
            <a:ext cx="609600" cy="420896"/>
          </a:xfrm>
          <a:prstGeom prst="roundRect">
            <a:avLst/>
          </a:prstGeom>
          <a:solidFill>
            <a:schemeClr val="accent4">
              <a:lumMod val="75000"/>
            </a:schemeClr>
          </a:solidFill>
          <a:ln>
            <a:solidFill>
              <a:schemeClr val="accent4">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solidFill>
                  <a:prstClr val="black">
                    <a:lumMod val="95000"/>
                    <a:lumOff val="5000"/>
                  </a:prstClr>
                </a:solidFill>
                <a:cs typeface="B Titr" pitchFamily="2" charset="-78"/>
              </a:rPr>
              <a:t>2</a:t>
            </a:r>
            <a:endParaRPr lang="en-US" sz="2800" dirty="0">
              <a:solidFill>
                <a:prstClr val="black">
                  <a:lumMod val="95000"/>
                  <a:lumOff val="5000"/>
                </a:prstClr>
              </a:solidFill>
              <a:cs typeface="B Titr" pitchFamily="2" charset="-78"/>
            </a:endParaRPr>
          </a:p>
        </p:txBody>
      </p:sp>
      <p:sp>
        <p:nvSpPr>
          <p:cNvPr id="21" name="small_button3">
            <a:hlinkClick r:id="rId6" action="ppaction://hlinksldjump"/>
          </p:cNvPr>
          <p:cNvSpPr/>
          <p:nvPr/>
        </p:nvSpPr>
        <p:spPr>
          <a:xfrm>
            <a:off x="458912" y="1885951"/>
            <a:ext cx="609600" cy="420896"/>
          </a:xfrm>
          <a:prstGeom prst="roundRect">
            <a:avLst/>
          </a:prstGeom>
          <a:solidFill>
            <a:schemeClr val="bg1">
              <a:lumMod val="75000"/>
            </a:schemeClr>
          </a:solidFill>
          <a:ln>
            <a:solidFill>
              <a:schemeClr val="accent1">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3</a:t>
            </a:r>
            <a:endParaRPr lang="en-US" sz="2800" dirty="0">
              <a:ln>
                <a:solidFill>
                  <a:sysClr val="windowText" lastClr="000000"/>
                </a:solidFill>
              </a:ln>
              <a:solidFill>
                <a:prstClr val="white">
                  <a:lumMod val="95000"/>
                </a:prstClr>
              </a:solidFill>
              <a:cs typeface="B Titr" pitchFamily="2" charset="-78"/>
            </a:endParaRPr>
          </a:p>
        </p:txBody>
      </p:sp>
      <p:sp>
        <p:nvSpPr>
          <p:cNvPr id="18" name="Rectangle 17"/>
          <p:cNvSpPr/>
          <p:nvPr/>
        </p:nvSpPr>
        <p:spPr>
          <a:xfrm>
            <a:off x="76200" y="174313"/>
            <a:ext cx="6248400" cy="492443"/>
          </a:xfrm>
          <a:prstGeom prst="rect">
            <a:avLst/>
          </a:prstGeom>
        </p:spPr>
        <p:txBody>
          <a:bodyPr wrap="square">
            <a:spAutoFit/>
          </a:bodyPr>
          <a:lstStyle/>
          <a:p>
            <a:pPr algn="ctr" rtl="1"/>
            <a:r>
              <a:rPr lang="fa-IR" sz="2600" b="1" dirty="0">
                <a:ln w="11430">
                  <a:solidFill>
                    <a:sysClr val="windowText" lastClr="000000"/>
                  </a:solidFill>
                </a:ln>
                <a:solidFill>
                  <a:srgbClr val="FFFF00"/>
                </a:solidFill>
                <a:effectLst>
                  <a:outerShdw blurRad="50800" dist="39000" dir="5460000" algn="tl">
                    <a:srgbClr val="000000">
                      <a:alpha val="38000"/>
                    </a:srgbClr>
                  </a:outerShdw>
                </a:effectLst>
                <a:cs typeface="B Titr" pitchFamily="2" charset="-78"/>
              </a:rPr>
              <a:t>پيامدهاى آن در صورتى كه به ازدواج منجر نشود:</a:t>
            </a:r>
            <a:endParaRPr lang="en-US" sz="2600" b="1" dirty="0">
              <a:ln w="11430">
                <a:solidFill>
                  <a:sysClr val="windowText" lastClr="000000"/>
                </a:solidFill>
              </a:ln>
              <a:solidFill>
                <a:srgbClr val="FFFF00"/>
              </a:solidFill>
              <a:effectLst>
                <a:outerShdw blurRad="50800" dist="39000" dir="5460000" algn="tl">
                  <a:srgbClr val="000000">
                    <a:alpha val="38000"/>
                  </a:srgbClr>
                </a:outerShdw>
              </a:effectLst>
              <a:cs typeface="B Titr" pitchFamily="2" charset="-78"/>
            </a:endParaRPr>
          </a:p>
        </p:txBody>
      </p:sp>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36622" y="4476750"/>
            <a:ext cx="858347" cy="682386"/>
          </a:xfrm>
          <a:prstGeom prst="rect">
            <a:avLst/>
          </a:prstGeom>
        </p:spPr>
      </p:pic>
      <p:sp>
        <p:nvSpPr>
          <p:cNvPr id="20" name="TextBox 19"/>
          <p:cNvSpPr txBox="1"/>
          <p:nvPr/>
        </p:nvSpPr>
        <p:spPr>
          <a:xfrm>
            <a:off x="8382000" y="4564618"/>
            <a:ext cx="609600" cy="369332"/>
          </a:xfrm>
          <a:prstGeom prst="rect">
            <a:avLst/>
          </a:prstGeom>
          <a:noFill/>
        </p:spPr>
        <p:txBody>
          <a:bodyPr wrap="square" rtlCol="0">
            <a:spAutoFit/>
          </a:bodyPr>
          <a:lstStyle/>
          <a:p>
            <a:fld id="{D81BCC4D-E9F3-467D-9842-464F8BE9B665}" type="slidenum">
              <a:rPr lang="fa-IR" smtClean="0">
                <a:cs typeface="B Titr" pitchFamily="2" charset="-78"/>
              </a:rPr>
              <a:pPr/>
              <a:t>42</a:t>
            </a:fld>
            <a:endParaRPr lang="en-US" dirty="0">
              <a:cs typeface="B Titr" pitchFamily="2" charset="-78"/>
            </a:endParaRPr>
          </a:p>
        </p:txBody>
      </p:sp>
      <p:pic>
        <p:nvPicPr>
          <p:cNvPr id="23" name="Picture 22" descr="166.gif">
            <a:hlinkClick r:id="rId8" action="ppaction://hlinksldjump"/>
          </p:cNvPr>
          <p:cNvPicPr>
            <a:picLocks noChangeAspect="1"/>
          </p:cNvPicPr>
          <p:nvPr/>
        </p:nvPicPr>
        <p:blipFill>
          <a:blip r:embed="rId9" cstate="print"/>
          <a:srcRect b="83334"/>
          <a:stretch>
            <a:fillRect/>
          </a:stretch>
        </p:blipFill>
        <p:spPr>
          <a:xfrm>
            <a:off x="7273794" y="112879"/>
            <a:ext cx="1813056" cy="687221"/>
          </a:xfrm>
          <a:prstGeom prst="rect">
            <a:avLst/>
          </a:prstGeom>
        </p:spPr>
      </p:pic>
      <p:sp>
        <p:nvSpPr>
          <p:cNvPr id="24" name="TextBox 23">
            <a:hlinkClick r:id="rId8" action="ppaction://hlinksldjump"/>
          </p:cNvPr>
          <p:cNvSpPr txBox="1"/>
          <p:nvPr/>
        </p:nvSpPr>
        <p:spPr>
          <a:xfrm>
            <a:off x="7810500" y="247650"/>
            <a:ext cx="752129" cy="338554"/>
          </a:xfrm>
          <a:prstGeom prst="rect">
            <a:avLst/>
          </a:prstGeom>
          <a:noFill/>
        </p:spPr>
        <p:txBody>
          <a:bodyPr wrap="none" rtlCol="0">
            <a:spAutoFit/>
          </a:bodyPr>
          <a:lstStyle/>
          <a:p>
            <a:r>
              <a:rPr lang="fa-IR" sz="1600" dirty="0">
                <a:solidFill>
                  <a:prstClr val="black"/>
                </a:solidFill>
                <a:cs typeface="B Titr" pitchFamily="2" charset="-78"/>
              </a:rPr>
              <a:t>بازگشت</a:t>
            </a:r>
            <a:endParaRPr lang="en-US" sz="1600" dirty="0">
              <a:solidFill>
                <a:prstClr val="black"/>
              </a:solidFill>
              <a:cs typeface="B Titr" pitchFamily="2" charset="-78"/>
            </a:endParaRPr>
          </a:p>
        </p:txBody>
      </p:sp>
    </p:spTree>
    <p:extLst>
      <p:ext uri="{BB962C8B-B14F-4D97-AF65-F5344CB8AC3E}">
        <p14:creationId xmlns:p14="http://schemas.microsoft.com/office/powerpoint/2010/main" val="11485776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2" cstate="print">
            <a:extLst>
              <a:ext uri="{28A0092B-C50C-407E-A947-70E740481C1C}">
                <a14:useLocalDpi xmlns:a14="http://schemas.microsoft.com/office/drawing/2010/main" val="0"/>
              </a:ext>
            </a:extLst>
          </a:blip>
          <a:srcRect t="48177" r="32369"/>
          <a:stretch/>
        </p:blipFill>
        <p:spPr>
          <a:xfrm>
            <a:off x="-29240" y="25973"/>
            <a:ext cx="1096039" cy="984724"/>
          </a:xfrm>
          <a:prstGeom prst="rect">
            <a:avLst/>
          </a:prstGeom>
        </p:spPr>
      </p:pic>
      <p:sp>
        <p:nvSpPr>
          <p:cNvPr id="14" name="backgound_panel"/>
          <p:cNvSpPr/>
          <p:nvPr/>
        </p:nvSpPr>
        <p:spPr>
          <a:xfrm>
            <a:off x="76200" y="800100"/>
            <a:ext cx="7086600" cy="3886200"/>
          </a:xfrm>
          <a:prstGeom prst="roundRect">
            <a:avLst/>
          </a:prstGeom>
          <a:solidFill>
            <a:schemeClr val="bg1">
              <a:lumMod val="65000"/>
            </a:schemeClr>
          </a:solidFill>
          <a:ln>
            <a:solidFill>
              <a:schemeClr val="tx1">
                <a:lumMod val="95000"/>
                <a:lumOff val="5000"/>
              </a:schemeClr>
            </a:solidFill>
          </a:ln>
          <a:effectLst>
            <a:reflection blurRad="38100" stA="18000" endPos="55500" dist="50800" dir="5400000" sy="-100000" algn="bl" rotWithShape="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_panel"/>
          <p:cNvSpPr/>
          <p:nvPr/>
        </p:nvSpPr>
        <p:spPr>
          <a:xfrm>
            <a:off x="609600" y="1085851"/>
            <a:ext cx="8382000" cy="3943350"/>
          </a:xfrm>
          <a:prstGeom prst="roundRect">
            <a:avLst/>
          </a:prstGeom>
          <a:blipFill>
            <a:blip r:embed="rId3"/>
            <a:tile tx="0" ty="0" sx="100000" sy="100000" flip="none" algn="tl"/>
          </a:blipFill>
          <a:ln>
            <a:solidFill>
              <a:schemeClr val="tx1"/>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ln>
                <a:solidFill>
                  <a:sysClr val="windowText" lastClr="000000"/>
                </a:solidFill>
              </a:ln>
              <a:solidFill>
                <a:prstClr val="white"/>
              </a:solidFill>
            </a:endParaRPr>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638800" y="5137"/>
            <a:ext cx="2218691" cy="2161704"/>
          </a:xfrm>
          <a:prstGeom prst="rect">
            <a:avLst/>
          </a:prstGeom>
        </p:spPr>
      </p:pic>
      <p:sp>
        <p:nvSpPr>
          <p:cNvPr id="4" name="Rectangle 3"/>
          <p:cNvSpPr/>
          <p:nvPr/>
        </p:nvSpPr>
        <p:spPr>
          <a:xfrm>
            <a:off x="2438400" y="197474"/>
            <a:ext cx="2584362" cy="461665"/>
          </a:xfrm>
          <a:prstGeom prst="rect">
            <a:avLst/>
          </a:prstGeom>
        </p:spPr>
        <p:txBody>
          <a:bodyPr wrap="none">
            <a:spAutoFit/>
          </a:bodyPr>
          <a:lstStyle/>
          <a:p>
            <a:r>
              <a:rPr lang="fa-IR" sz="2400" dirty="0">
                <a:ln>
                  <a:solidFill>
                    <a:schemeClr val="tx1"/>
                  </a:solidFill>
                </a:ln>
                <a:solidFill>
                  <a:srgbClr val="FF0000"/>
                </a:solidFill>
                <a:cs typeface="B Titr" pitchFamily="2" charset="-78"/>
              </a:rPr>
              <a:t>دیوانه ای تمام عیار ...</a:t>
            </a:r>
            <a:endParaRPr lang="en-US" sz="2400" dirty="0"/>
          </a:p>
        </p:txBody>
      </p:sp>
      <p:sp>
        <p:nvSpPr>
          <p:cNvPr id="2" name="Rectangle 1"/>
          <p:cNvSpPr/>
          <p:nvPr/>
        </p:nvSpPr>
        <p:spPr>
          <a:xfrm>
            <a:off x="609600" y="1809750"/>
            <a:ext cx="8229600" cy="1938992"/>
          </a:xfrm>
          <a:prstGeom prst="rect">
            <a:avLst/>
          </a:prstGeom>
        </p:spPr>
        <p:txBody>
          <a:bodyPr wrap="square">
            <a:spAutoFit/>
          </a:bodyPr>
          <a:lstStyle/>
          <a:p>
            <a:pPr algn="justLow" rtl="1"/>
            <a:r>
              <a:rPr lang="fa-IR" sz="2000" dirty="0">
                <a:cs typeface="B Badr" pitchFamily="2" charset="-78"/>
              </a:rPr>
              <a:t>يك خانم دانشجو همراه با دوستش مراجعه كرده و مشكل جسمى و روحى زيادى كه برايش پيش آمده بود از آن رنج مى‏برد را مطرح كردند. وقتى صحبت‏هايش تمام شد و از اتاق خارج شد دوستش گفت: </a:t>
            </a:r>
          </a:p>
          <a:p>
            <a:pPr algn="justLow" rtl="1"/>
            <a:r>
              <a:rPr lang="fa-IR" sz="2000" dirty="0">
                <a:cs typeface="B Badr" pitchFamily="2" charset="-78"/>
              </a:rPr>
              <a:t>اين خانم، هم اتاقى من است. او منشأ مشكلاتش را نگفت. قرار بود با پسرى ازدواج كند اما چند وقت پيش آن پسر با دختر ديگرى ازدواج كرد. بعد از آن، دوستم يك ديوانه تمام عيار شده است. گاه حرف از كشتن آن پسر مى‏زند، گاه سخن از كشتن همسر يا فرزند آن پسر... قدرت تحمل هيچ كس را ندارد و هميشه با ديگران دعوا مى‏كند.</a:t>
            </a:r>
            <a:endParaRPr lang="en-US" sz="2000" dirty="0">
              <a:cs typeface="B Badr" pitchFamily="2" charset="-78"/>
            </a:endParaRPr>
          </a:p>
        </p:txBody>
      </p:sp>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19400" y="3333750"/>
            <a:ext cx="3312282" cy="2070176"/>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36622" y="4476750"/>
            <a:ext cx="858347" cy="682386"/>
          </a:xfrm>
          <a:prstGeom prst="rect">
            <a:avLst/>
          </a:prstGeom>
        </p:spPr>
      </p:pic>
      <p:sp>
        <p:nvSpPr>
          <p:cNvPr id="17" name="TextBox 16"/>
          <p:cNvSpPr txBox="1"/>
          <p:nvPr/>
        </p:nvSpPr>
        <p:spPr>
          <a:xfrm>
            <a:off x="8382000" y="4564618"/>
            <a:ext cx="609600" cy="369332"/>
          </a:xfrm>
          <a:prstGeom prst="rect">
            <a:avLst/>
          </a:prstGeom>
          <a:noFill/>
        </p:spPr>
        <p:txBody>
          <a:bodyPr wrap="square" rtlCol="0">
            <a:spAutoFit/>
          </a:bodyPr>
          <a:lstStyle/>
          <a:p>
            <a:fld id="{D81BCC4D-E9F3-467D-9842-464F8BE9B665}" type="slidenum">
              <a:rPr lang="fa-IR" smtClean="0">
                <a:cs typeface="B Titr" pitchFamily="2" charset="-78"/>
              </a:rPr>
              <a:pPr/>
              <a:t>43</a:t>
            </a:fld>
            <a:endParaRPr lang="en-US" dirty="0">
              <a:cs typeface="B Titr" pitchFamily="2" charset="-78"/>
            </a:endParaRPr>
          </a:p>
        </p:txBody>
      </p:sp>
      <p:pic>
        <p:nvPicPr>
          <p:cNvPr id="19" name="Picture 18" descr="166.gif">
            <a:hlinkClick r:id="rId7" action="ppaction://hlinksldjump"/>
          </p:cNvPr>
          <p:cNvPicPr>
            <a:picLocks noChangeAspect="1"/>
          </p:cNvPicPr>
          <p:nvPr/>
        </p:nvPicPr>
        <p:blipFill>
          <a:blip r:embed="rId8" cstate="print"/>
          <a:srcRect b="83334"/>
          <a:stretch>
            <a:fillRect/>
          </a:stretch>
        </p:blipFill>
        <p:spPr>
          <a:xfrm>
            <a:off x="7273794" y="112879"/>
            <a:ext cx="1813056" cy="687221"/>
          </a:xfrm>
          <a:prstGeom prst="rect">
            <a:avLst/>
          </a:prstGeom>
        </p:spPr>
      </p:pic>
      <p:sp>
        <p:nvSpPr>
          <p:cNvPr id="20" name="TextBox 19">
            <a:hlinkClick r:id="rId7" action="ppaction://hlinksldjump"/>
          </p:cNvPr>
          <p:cNvSpPr txBox="1"/>
          <p:nvPr/>
        </p:nvSpPr>
        <p:spPr>
          <a:xfrm>
            <a:off x="7810500" y="247650"/>
            <a:ext cx="752129" cy="338554"/>
          </a:xfrm>
          <a:prstGeom prst="rect">
            <a:avLst/>
          </a:prstGeom>
          <a:noFill/>
        </p:spPr>
        <p:txBody>
          <a:bodyPr wrap="none" rtlCol="0">
            <a:spAutoFit/>
          </a:bodyPr>
          <a:lstStyle/>
          <a:p>
            <a:r>
              <a:rPr lang="fa-IR" sz="1600" dirty="0">
                <a:solidFill>
                  <a:prstClr val="black"/>
                </a:solidFill>
                <a:cs typeface="B Titr" pitchFamily="2" charset="-78"/>
              </a:rPr>
              <a:t>بازگشت</a:t>
            </a:r>
            <a:endParaRPr lang="en-US" sz="1600" dirty="0">
              <a:solidFill>
                <a:prstClr val="black"/>
              </a:solidFill>
              <a:cs typeface="B Titr" pitchFamily="2" charset="-78"/>
            </a:endParaRPr>
          </a:p>
        </p:txBody>
      </p:sp>
    </p:spTree>
    <p:extLst>
      <p:ext uri="{BB962C8B-B14F-4D97-AF65-F5344CB8AC3E}">
        <p14:creationId xmlns:p14="http://schemas.microsoft.com/office/powerpoint/2010/main" val="32188741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rotWithShape="1">
          <a:blip r:embed="rId2" cstate="print">
            <a:extLst>
              <a:ext uri="{28A0092B-C50C-407E-A947-70E740481C1C}">
                <a14:useLocalDpi xmlns:a14="http://schemas.microsoft.com/office/drawing/2010/main" val="0"/>
              </a:ext>
            </a:extLst>
          </a:blip>
          <a:srcRect t="48177" r="32369"/>
          <a:stretch/>
        </p:blipFill>
        <p:spPr>
          <a:xfrm>
            <a:off x="-29240" y="25973"/>
            <a:ext cx="1096039" cy="984724"/>
          </a:xfrm>
          <a:prstGeom prst="rect">
            <a:avLst/>
          </a:prstGeom>
        </p:spPr>
      </p:pic>
      <p:sp>
        <p:nvSpPr>
          <p:cNvPr id="14" name="backgound_panel"/>
          <p:cNvSpPr/>
          <p:nvPr/>
        </p:nvSpPr>
        <p:spPr>
          <a:xfrm>
            <a:off x="76200" y="800100"/>
            <a:ext cx="7086600" cy="3886200"/>
          </a:xfrm>
          <a:prstGeom prst="roundRect">
            <a:avLst/>
          </a:prstGeom>
          <a:solidFill>
            <a:schemeClr val="bg1">
              <a:lumMod val="65000"/>
            </a:schemeClr>
          </a:solidFill>
          <a:ln>
            <a:solidFill>
              <a:schemeClr val="tx1">
                <a:lumMod val="95000"/>
                <a:lumOff val="5000"/>
              </a:schemeClr>
            </a:solidFill>
          </a:ln>
          <a:effectLst>
            <a:reflection blurRad="38100" stA="18000" endPos="55500" dist="50800" dir="5400000" sy="-100000" algn="bl" rotWithShape="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_panel"/>
          <p:cNvSpPr/>
          <p:nvPr/>
        </p:nvSpPr>
        <p:spPr>
          <a:xfrm>
            <a:off x="609600" y="1085851"/>
            <a:ext cx="8382000" cy="3943350"/>
          </a:xfrm>
          <a:prstGeom prst="roundRect">
            <a:avLst/>
          </a:prstGeom>
          <a:solidFill>
            <a:schemeClr val="accent1">
              <a:lumMod val="75000"/>
            </a:schemeClr>
          </a:solidFill>
          <a:ln>
            <a:solidFill>
              <a:schemeClr val="tx1">
                <a:lumMod val="95000"/>
                <a:lumOff val="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Content Placeholder 1"/>
          <p:cNvSpPr>
            <a:spLocks noGrp="1"/>
          </p:cNvSpPr>
          <p:nvPr>
            <p:ph idx="1"/>
          </p:nvPr>
        </p:nvSpPr>
        <p:spPr>
          <a:xfrm>
            <a:off x="1295400" y="1581151"/>
            <a:ext cx="7391400" cy="3394472"/>
          </a:xfrm>
        </p:spPr>
        <p:txBody>
          <a:bodyPr>
            <a:noAutofit/>
          </a:bodyPr>
          <a:lstStyle/>
          <a:p>
            <a:pPr algn="ctr" rtl="1">
              <a:buClr>
                <a:srgbClr val="FF0000"/>
              </a:buClr>
              <a:buSzPct val="150000"/>
              <a:buFont typeface="Wingdings" pitchFamily="2" charset="2"/>
              <a:buChar char="ü"/>
            </a:pPr>
            <a:r>
              <a:rPr lang="fa-IR" sz="2800" dirty="0">
                <a:ln>
                  <a:solidFill>
                    <a:sysClr val="windowText" lastClr="000000"/>
                  </a:solidFill>
                </a:ln>
                <a:solidFill>
                  <a:srgbClr val="FF0000"/>
                </a:solidFill>
                <a:cs typeface="B Titr" pitchFamily="2" charset="-78"/>
              </a:rPr>
              <a:t>آبروريزى</a:t>
            </a: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638800" y="5137"/>
            <a:ext cx="2218691" cy="2161704"/>
          </a:xfrm>
          <a:prstGeom prst="rect">
            <a:avLst/>
          </a:prstGeom>
        </p:spPr>
      </p:pic>
      <p:sp>
        <p:nvSpPr>
          <p:cNvPr id="17" name="small_button2">
            <a:hlinkClick r:id="rId4" action="ppaction://hlinksldjump"/>
          </p:cNvPr>
          <p:cNvSpPr/>
          <p:nvPr/>
        </p:nvSpPr>
        <p:spPr>
          <a:xfrm>
            <a:off x="457200" y="1428751"/>
            <a:ext cx="609600" cy="420896"/>
          </a:xfrm>
          <a:prstGeom prst="roundRect">
            <a:avLst/>
          </a:prstGeom>
          <a:solidFill>
            <a:schemeClr val="bg1">
              <a:lumMod val="75000"/>
            </a:schemeClr>
          </a:solidFill>
          <a:ln>
            <a:solidFill>
              <a:schemeClr val="accent4">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2</a:t>
            </a:r>
            <a:endParaRPr lang="en-US" sz="2800" dirty="0">
              <a:ln>
                <a:solidFill>
                  <a:sysClr val="windowText" lastClr="000000"/>
                </a:solidFill>
              </a:ln>
              <a:solidFill>
                <a:prstClr val="white">
                  <a:lumMod val="95000"/>
                </a:prstClr>
              </a:solidFill>
              <a:cs typeface="B Titr" pitchFamily="2" charset="-78"/>
            </a:endParaRPr>
          </a:p>
        </p:txBody>
      </p:sp>
      <p:sp>
        <p:nvSpPr>
          <p:cNvPr id="18" name="small_button3">
            <a:hlinkClick r:id="rId5" action="ppaction://hlinksldjump"/>
          </p:cNvPr>
          <p:cNvSpPr/>
          <p:nvPr/>
        </p:nvSpPr>
        <p:spPr>
          <a:xfrm>
            <a:off x="458912" y="1885951"/>
            <a:ext cx="609600" cy="420896"/>
          </a:xfrm>
          <a:prstGeom prst="roundRect">
            <a:avLst/>
          </a:prstGeom>
          <a:solidFill>
            <a:schemeClr val="accent1">
              <a:lumMod val="75000"/>
            </a:schemeClr>
          </a:solidFill>
          <a:ln>
            <a:solidFill>
              <a:schemeClr val="accent1">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3</a:t>
            </a:r>
            <a:endParaRPr lang="en-US" sz="2800" dirty="0">
              <a:ln>
                <a:solidFill>
                  <a:sysClr val="windowText" lastClr="000000"/>
                </a:solidFill>
              </a:ln>
              <a:solidFill>
                <a:prstClr val="white">
                  <a:lumMod val="95000"/>
                </a:prstClr>
              </a:solidFill>
              <a:cs typeface="B Titr" pitchFamily="2" charset="-78"/>
            </a:endParaRPr>
          </a:p>
        </p:txBody>
      </p:sp>
      <p:sp>
        <p:nvSpPr>
          <p:cNvPr id="20" name="small_button1">
            <a:hlinkClick r:id="rId6" action="ppaction://hlinksldjump"/>
          </p:cNvPr>
          <p:cNvSpPr/>
          <p:nvPr/>
        </p:nvSpPr>
        <p:spPr>
          <a:xfrm>
            <a:off x="458912" y="971551"/>
            <a:ext cx="609600" cy="420896"/>
          </a:xfrm>
          <a:prstGeom prst="roundRect">
            <a:avLst/>
          </a:prstGeom>
          <a:solidFill>
            <a:schemeClr val="bg1">
              <a:lumMod val="75000"/>
            </a:schemeClr>
          </a:solidFill>
          <a:ln>
            <a:solidFill>
              <a:schemeClr val="accent6">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1</a:t>
            </a:r>
            <a:endParaRPr lang="en-US" sz="2800" dirty="0">
              <a:ln>
                <a:solidFill>
                  <a:sysClr val="windowText" lastClr="000000"/>
                </a:solidFill>
              </a:ln>
              <a:solidFill>
                <a:prstClr val="white">
                  <a:lumMod val="95000"/>
                </a:prstClr>
              </a:solidFill>
              <a:cs typeface="B Titr" pitchFamily="2" charset="-78"/>
            </a:endParaRPr>
          </a:p>
        </p:txBody>
      </p:sp>
      <p:sp>
        <p:nvSpPr>
          <p:cNvPr id="16" name="Rectangle 15"/>
          <p:cNvSpPr/>
          <p:nvPr/>
        </p:nvSpPr>
        <p:spPr>
          <a:xfrm>
            <a:off x="1068512" y="174313"/>
            <a:ext cx="5256088" cy="415498"/>
          </a:xfrm>
          <a:prstGeom prst="rect">
            <a:avLst/>
          </a:prstGeom>
        </p:spPr>
        <p:txBody>
          <a:bodyPr wrap="square">
            <a:spAutoFit/>
          </a:bodyPr>
          <a:lstStyle/>
          <a:p>
            <a:pPr algn="ctr" rtl="1"/>
            <a:r>
              <a:rPr lang="fa-IR" sz="2100" b="1" dirty="0">
                <a:ln w="11430">
                  <a:solidFill>
                    <a:sysClr val="windowText" lastClr="000000"/>
                  </a:solidFill>
                </a:ln>
                <a:solidFill>
                  <a:srgbClr val="FFFF00"/>
                </a:solidFill>
                <a:effectLst>
                  <a:outerShdw blurRad="50800" dist="39000" dir="5460000" algn="tl">
                    <a:srgbClr val="000000">
                      <a:alpha val="38000"/>
                    </a:srgbClr>
                  </a:outerShdw>
                </a:effectLst>
                <a:cs typeface="B Titr" pitchFamily="2" charset="-78"/>
              </a:rPr>
              <a:t>پيامدهاى آن در صورتى كه به ازدواج منجر نشود:</a:t>
            </a:r>
            <a:endParaRPr lang="en-US" sz="2100" b="1" dirty="0">
              <a:ln w="11430">
                <a:solidFill>
                  <a:sysClr val="windowText" lastClr="000000"/>
                </a:solidFill>
              </a:ln>
              <a:solidFill>
                <a:srgbClr val="FFFF00"/>
              </a:solidFill>
              <a:effectLst>
                <a:outerShdw blurRad="50800" dist="39000" dir="5460000" algn="tl">
                  <a:srgbClr val="000000">
                    <a:alpha val="38000"/>
                  </a:srgbClr>
                </a:outerShdw>
              </a:effectLst>
              <a:cs typeface="B Titr" pitchFamily="2" charset="-78"/>
            </a:endParaRPr>
          </a:p>
        </p:txBody>
      </p:sp>
      <p:sp>
        <p:nvSpPr>
          <p:cNvPr id="3" name="Rounded Rectangle 2">
            <a:hlinkClick r:id="rId7" action="ppaction://hlinksldjump"/>
          </p:cNvPr>
          <p:cNvSpPr/>
          <p:nvPr/>
        </p:nvSpPr>
        <p:spPr>
          <a:xfrm>
            <a:off x="6324600" y="1885950"/>
            <a:ext cx="1905000" cy="638176"/>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fa-IR" sz="2000" dirty="0">
                <a:ln>
                  <a:solidFill>
                    <a:schemeClr val="tx1"/>
                  </a:solidFill>
                </a:ln>
                <a:solidFill>
                  <a:srgbClr val="FFFF00"/>
                </a:solidFill>
                <a:cs typeface="B Titr" pitchFamily="2" charset="-78"/>
              </a:rPr>
              <a:t>الف)</a:t>
            </a:r>
            <a:r>
              <a:rPr lang="fa-IR" sz="2000" b="1" dirty="0">
                <a:ln>
                  <a:solidFill>
                    <a:schemeClr val="tx1"/>
                  </a:solidFill>
                </a:ln>
                <a:solidFill>
                  <a:srgbClr val="FFFF00"/>
                </a:solidFill>
                <a:cs typeface="B Titr" pitchFamily="2" charset="-78"/>
              </a:rPr>
              <a:t> افشاء اسرار</a:t>
            </a:r>
            <a:endParaRPr lang="en-US" sz="2000" dirty="0"/>
          </a:p>
        </p:txBody>
      </p:sp>
      <p:sp>
        <p:nvSpPr>
          <p:cNvPr id="19" name="Rounded Rectangle 18">
            <a:hlinkClick r:id="rId8" action="ppaction://hlinksldjump"/>
          </p:cNvPr>
          <p:cNvSpPr/>
          <p:nvPr/>
        </p:nvSpPr>
        <p:spPr>
          <a:xfrm>
            <a:off x="5562600" y="2590799"/>
            <a:ext cx="2667000" cy="638176"/>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r" rtl="1"/>
            <a:r>
              <a:rPr lang="fa-IR" sz="2400" dirty="0">
                <a:ln>
                  <a:solidFill>
                    <a:srgbClr val="000000"/>
                  </a:solidFill>
                </a:ln>
                <a:solidFill>
                  <a:srgbClr val="FFFF00"/>
                </a:solidFill>
                <a:cs typeface="B Titr" pitchFamily="2" charset="-78"/>
              </a:rPr>
              <a:t>ب) </a:t>
            </a:r>
            <a:r>
              <a:rPr lang="fa-IR" sz="2400" b="1" dirty="0">
                <a:ln>
                  <a:solidFill>
                    <a:srgbClr val="000000"/>
                  </a:solidFill>
                </a:ln>
                <a:solidFill>
                  <a:srgbClr val="FFFF00"/>
                </a:solidFill>
                <a:cs typeface="B Titr" pitchFamily="2" charset="-78"/>
              </a:rPr>
              <a:t>تكثير عكس يا فيلم</a:t>
            </a:r>
            <a:endParaRPr lang="en-US" sz="2400" b="1" dirty="0">
              <a:ln>
                <a:solidFill>
                  <a:srgbClr val="000000"/>
                </a:solidFill>
              </a:ln>
              <a:solidFill>
                <a:srgbClr val="FFFF00"/>
              </a:solidFill>
              <a:cs typeface="B Titr" pitchFamily="2" charset="-78"/>
            </a:endParaRPr>
          </a:p>
        </p:txBody>
      </p:sp>
      <p:sp>
        <p:nvSpPr>
          <p:cNvPr id="21" name="Rounded Rectangle 20">
            <a:hlinkClick r:id="rId9" action="ppaction://hlinksldjump"/>
          </p:cNvPr>
          <p:cNvSpPr/>
          <p:nvPr/>
        </p:nvSpPr>
        <p:spPr>
          <a:xfrm>
            <a:off x="4191000" y="3305177"/>
            <a:ext cx="4038600" cy="638176"/>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r" rtl="1"/>
            <a:r>
              <a:rPr lang="fa-IR" sz="2400" b="1" dirty="0">
                <a:ln>
                  <a:solidFill>
                    <a:srgbClr val="000000"/>
                  </a:solidFill>
                </a:ln>
                <a:solidFill>
                  <a:srgbClr val="FFFF00"/>
                </a:solidFill>
                <a:cs typeface="B Titr" pitchFamily="2" charset="-78"/>
              </a:rPr>
              <a:t>ج) حق ندارى با كسى ازدواج كنى</a:t>
            </a:r>
            <a:endParaRPr lang="en-US" sz="2400" b="1" dirty="0">
              <a:ln>
                <a:solidFill>
                  <a:srgbClr val="000000"/>
                </a:solidFill>
              </a:ln>
              <a:solidFill>
                <a:srgbClr val="FFFF00"/>
              </a:solidFill>
              <a:cs typeface="B Titr" pitchFamily="2" charset="-78"/>
            </a:endParaRPr>
          </a:p>
        </p:txBody>
      </p:sp>
      <p:sp>
        <p:nvSpPr>
          <p:cNvPr id="22" name="Rounded Rectangle 21">
            <a:hlinkClick r:id="rId10" action="ppaction://hlinksldjump"/>
          </p:cNvPr>
          <p:cNvSpPr/>
          <p:nvPr/>
        </p:nvSpPr>
        <p:spPr>
          <a:xfrm>
            <a:off x="2743200" y="4048124"/>
            <a:ext cx="5520691" cy="638176"/>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r" rtl="1"/>
            <a:r>
              <a:rPr lang="fa-IR" sz="2400" b="1" dirty="0">
                <a:ln>
                  <a:solidFill>
                    <a:srgbClr val="000000"/>
                  </a:solidFill>
                </a:ln>
                <a:solidFill>
                  <a:srgbClr val="FFFF00"/>
                </a:solidFill>
                <a:cs typeface="B Titr" pitchFamily="2" charset="-78"/>
              </a:rPr>
              <a:t>د) تهديد به آبروريزى پس از ازدواج با فرد ديگر</a:t>
            </a:r>
          </a:p>
        </p:txBody>
      </p:sp>
      <p:pic>
        <p:nvPicPr>
          <p:cNvPr id="23" name="Picture 2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336622" y="4476750"/>
            <a:ext cx="858347" cy="682386"/>
          </a:xfrm>
          <a:prstGeom prst="rect">
            <a:avLst/>
          </a:prstGeom>
        </p:spPr>
      </p:pic>
      <p:sp>
        <p:nvSpPr>
          <p:cNvPr id="24" name="TextBox 23"/>
          <p:cNvSpPr txBox="1"/>
          <p:nvPr/>
        </p:nvSpPr>
        <p:spPr>
          <a:xfrm>
            <a:off x="8382000" y="4564618"/>
            <a:ext cx="609600" cy="369332"/>
          </a:xfrm>
          <a:prstGeom prst="rect">
            <a:avLst/>
          </a:prstGeom>
          <a:noFill/>
        </p:spPr>
        <p:txBody>
          <a:bodyPr wrap="square" rtlCol="0">
            <a:spAutoFit/>
          </a:bodyPr>
          <a:lstStyle/>
          <a:p>
            <a:fld id="{D81BCC4D-E9F3-467D-9842-464F8BE9B665}" type="slidenum">
              <a:rPr lang="fa-IR" smtClean="0">
                <a:cs typeface="B Titr" pitchFamily="2" charset="-78"/>
              </a:rPr>
              <a:pPr/>
              <a:t>44</a:t>
            </a:fld>
            <a:endParaRPr lang="en-US" dirty="0">
              <a:cs typeface="B Titr" pitchFamily="2" charset="-78"/>
            </a:endParaRPr>
          </a:p>
        </p:txBody>
      </p:sp>
      <p:pic>
        <p:nvPicPr>
          <p:cNvPr id="26" name="Picture 25" descr="166.gif">
            <a:hlinkClick r:id="rId12" action="ppaction://hlinksldjump"/>
          </p:cNvPr>
          <p:cNvPicPr>
            <a:picLocks noChangeAspect="1"/>
          </p:cNvPicPr>
          <p:nvPr/>
        </p:nvPicPr>
        <p:blipFill>
          <a:blip r:embed="rId13" cstate="print"/>
          <a:srcRect b="83334"/>
          <a:stretch>
            <a:fillRect/>
          </a:stretch>
        </p:blipFill>
        <p:spPr>
          <a:xfrm>
            <a:off x="7273794" y="112879"/>
            <a:ext cx="1813056" cy="687221"/>
          </a:xfrm>
          <a:prstGeom prst="rect">
            <a:avLst/>
          </a:prstGeom>
        </p:spPr>
      </p:pic>
      <p:sp>
        <p:nvSpPr>
          <p:cNvPr id="27" name="TextBox 26">
            <a:hlinkClick r:id="rId12" action="ppaction://hlinksldjump"/>
          </p:cNvPr>
          <p:cNvSpPr txBox="1"/>
          <p:nvPr/>
        </p:nvSpPr>
        <p:spPr>
          <a:xfrm>
            <a:off x="7810500" y="247650"/>
            <a:ext cx="752129" cy="338554"/>
          </a:xfrm>
          <a:prstGeom prst="rect">
            <a:avLst/>
          </a:prstGeom>
          <a:noFill/>
        </p:spPr>
        <p:txBody>
          <a:bodyPr wrap="none" rtlCol="0">
            <a:spAutoFit/>
          </a:bodyPr>
          <a:lstStyle/>
          <a:p>
            <a:r>
              <a:rPr lang="fa-IR" sz="1600" dirty="0">
                <a:solidFill>
                  <a:prstClr val="black"/>
                </a:solidFill>
                <a:cs typeface="B Titr" pitchFamily="2" charset="-78"/>
              </a:rPr>
              <a:t>بازگشت</a:t>
            </a:r>
            <a:endParaRPr lang="en-US" sz="1600" dirty="0">
              <a:solidFill>
                <a:prstClr val="black"/>
              </a:solidFill>
              <a:cs typeface="B Titr" pitchFamily="2" charset="-78"/>
            </a:endParaRPr>
          </a:p>
        </p:txBody>
      </p:sp>
    </p:spTree>
    <p:extLst>
      <p:ext uri="{BB962C8B-B14F-4D97-AF65-F5344CB8AC3E}">
        <p14:creationId xmlns:p14="http://schemas.microsoft.com/office/powerpoint/2010/main" val="4818285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2" cstate="print">
            <a:extLst>
              <a:ext uri="{28A0092B-C50C-407E-A947-70E740481C1C}">
                <a14:useLocalDpi xmlns:a14="http://schemas.microsoft.com/office/drawing/2010/main" val="0"/>
              </a:ext>
            </a:extLst>
          </a:blip>
          <a:srcRect t="48177" r="32369"/>
          <a:stretch/>
        </p:blipFill>
        <p:spPr>
          <a:xfrm>
            <a:off x="-29240" y="25973"/>
            <a:ext cx="1096039" cy="984724"/>
          </a:xfrm>
          <a:prstGeom prst="rect">
            <a:avLst/>
          </a:prstGeom>
        </p:spPr>
      </p:pic>
      <p:sp>
        <p:nvSpPr>
          <p:cNvPr id="14" name="backgound_panel"/>
          <p:cNvSpPr/>
          <p:nvPr/>
        </p:nvSpPr>
        <p:spPr>
          <a:xfrm>
            <a:off x="76200" y="800100"/>
            <a:ext cx="7086600" cy="3886200"/>
          </a:xfrm>
          <a:prstGeom prst="roundRect">
            <a:avLst/>
          </a:prstGeom>
          <a:solidFill>
            <a:schemeClr val="bg1">
              <a:lumMod val="65000"/>
            </a:schemeClr>
          </a:solidFill>
          <a:ln>
            <a:solidFill>
              <a:schemeClr val="tx1">
                <a:lumMod val="95000"/>
                <a:lumOff val="5000"/>
              </a:schemeClr>
            </a:solidFill>
          </a:ln>
          <a:effectLst>
            <a:reflection blurRad="38100" stA="18000" endPos="55500" dist="50800" dir="5400000" sy="-100000" algn="bl" rotWithShape="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_panel"/>
          <p:cNvSpPr/>
          <p:nvPr/>
        </p:nvSpPr>
        <p:spPr>
          <a:xfrm>
            <a:off x="609600" y="1085851"/>
            <a:ext cx="8382000" cy="3943350"/>
          </a:xfrm>
          <a:prstGeom prst="roundRect">
            <a:avLst/>
          </a:prstGeom>
          <a:solidFill>
            <a:schemeClr val="accent1">
              <a:lumMod val="75000"/>
            </a:schemeClr>
          </a:solidFill>
          <a:ln>
            <a:solidFill>
              <a:schemeClr val="tx1">
                <a:lumMod val="95000"/>
                <a:lumOff val="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Content Placeholder 1"/>
          <p:cNvSpPr>
            <a:spLocks noGrp="1"/>
          </p:cNvSpPr>
          <p:nvPr>
            <p:ph idx="1"/>
          </p:nvPr>
        </p:nvSpPr>
        <p:spPr>
          <a:xfrm>
            <a:off x="990600" y="1352550"/>
            <a:ext cx="7391400" cy="3394472"/>
          </a:xfrm>
        </p:spPr>
        <p:txBody>
          <a:bodyPr>
            <a:noAutofit/>
          </a:bodyPr>
          <a:lstStyle/>
          <a:p>
            <a:pPr algn="ctr" rtl="1">
              <a:buClr>
                <a:srgbClr val="FF0000"/>
              </a:buClr>
              <a:buSzPct val="150000"/>
              <a:buFont typeface="Wingdings" pitchFamily="2" charset="2"/>
              <a:buChar char="ü"/>
            </a:pPr>
            <a:r>
              <a:rPr lang="fa-IR" sz="2800" dirty="0">
                <a:ln>
                  <a:solidFill>
                    <a:sysClr val="windowText" lastClr="000000"/>
                  </a:solidFill>
                </a:ln>
                <a:solidFill>
                  <a:srgbClr val="FF0000"/>
                </a:solidFill>
                <a:cs typeface="B Titr" pitchFamily="2" charset="-78"/>
              </a:rPr>
              <a:t>آبروريزى</a:t>
            </a:r>
          </a:p>
          <a:p>
            <a:pPr marL="0" indent="0" algn="r" rtl="1">
              <a:buNone/>
            </a:pPr>
            <a:r>
              <a:rPr lang="fa-IR" sz="2400" dirty="0">
                <a:ln>
                  <a:solidFill>
                    <a:schemeClr val="tx1"/>
                  </a:solidFill>
                </a:ln>
                <a:solidFill>
                  <a:srgbClr val="FFFF00"/>
                </a:solidFill>
                <a:cs typeface="B Titr" pitchFamily="2" charset="-78"/>
              </a:rPr>
              <a:t>الف)</a:t>
            </a:r>
            <a:r>
              <a:rPr lang="fa-IR" sz="2400" b="1" dirty="0">
                <a:ln>
                  <a:solidFill>
                    <a:schemeClr val="tx1"/>
                  </a:solidFill>
                </a:ln>
                <a:solidFill>
                  <a:srgbClr val="FFFF00"/>
                </a:solidFill>
                <a:cs typeface="B Titr" pitchFamily="2" charset="-78"/>
              </a:rPr>
              <a:t> افشاء اسرار</a:t>
            </a:r>
            <a:endParaRPr lang="en-US" sz="2400" dirty="0">
              <a:ln>
                <a:solidFill>
                  <a:schemeClr val="tx1"/>
                </a:solidFill>
              </a:ln>
              <a:solidFill>
                <a:srgbClr val="FFFF00"/>
              </a:solidFill>
              <a:cs typeface="B Titr" pitchFamily="2" charset="-78"/>
            </a:endParaRPr>
          </a:p>
          <a:p>
            <a:pPr marL="0" indent="0" algn="justLow" rtl="1">
              <a:buNone/>
            </a:pPr>
            <a:r>
              <a:rPr lang="fa-IR" sz="1600" dirty="0">
                <a:cs typeface="B Homa" pitchFamily="2" charset="-78"/>
              </a:rPr>
              <a:t>گاهى اوقات دختر پس از اينكه مى‏فهمد، اين پسر قصد ازدواج با او را ندارد، به فكر جدا شدن از او مى‏افتد.</a:t>
            </a:r>
          </a:p>
          <a:p>
            <a:pPr marL="0" indent="0" algn="justLow" rtl="1">
              <a:buNone/>
            </a:pPr>
            <a:r>
              <a:rPr lang="fa-IR" sz="1600" dirty="0">
                <a:cs typeface="B Homa" pitchFamily="2" charset="-78"/>
              </a:rPr>
              <a:t>يكى از كارهايى كه پسران در اين موقع مى‏كنند اين است كه تهديد مى‏كنند اگر از من جدا شوى اسرار تو را فاش مى‏كنم!</a:t>
            </a:r>
            <a:endParaRPr lang="en-US" sz="1600" dirty="0">
              <a:cs typeface="B Homa" pitchFamily="2" charset="-78"/>
            </a:endParaRPr>
          </a:p>
          <a:p>
            <a:pPr marL="0" indent="0" algn="justLow" rtl="1">
              <a:buNone/>
            </a:pPr>
            <a:r>
              <a:rPr lang="fa-IR" sz="1600" dirty="0">
                <a:cs typeface="B Homa" pitchFamily="2" charset="-78"/>
              </a:rPr>
              <a:t>در روزهاى اول دوستى دختر و پسر حرف از مسائل روزمره زندگيشان مى‏زنند. پس از مدتى صحبت‏ها به مسائل خانوادگى و ريز مى‏كشد و دختر بسيارى از اسرارى را كه نبايد كسى از آن خبردار شود به اين پسر (كه قرار است در آينده همسر او شود) مى‏گويد.</a:t>
            </a:r>
            <a:endParaRPr lang="en-US" sz="1600" dirty="0">
              <a:cs typeface="B Homa" pitchFamily="2" charset="-78"/>
            </a:endParaRPr>
          </a:p>
          <a:p>
            <a:pPr marL="0" indent="0" algn="justLow" rtl="1">
              <a:buNone/>
            </a:pPr>
            <a:r>
              <a:rPr lang="fa-IR" sz="1600" dirty="0">
                <a:cs typeface="B Homa" pitchFamily="2" charset="-78"/>
              </a:rPr>
              <a:t>حالا پسر هم مى‏تواند اين دوستى پنهانى را برملا كند و هم اسرار خانوادگى دختر را.</a:t>
            </a:r>
            <a:endParaRPr lang="en-US" sz="1600" dirty="0">
              <a:cs typeface="B Homa" pitchFamily="2" charset="-78"/>
            </a:endParaRPr>
          </a:p>
          <a:p>
            <a:pPr marL="0" indent="0" algn="justLow" rtl="1">
              <a:buNone/>
            </a:pPr>
            <a:r>
              <a:rPr lang="fa-IR" sz="1600" dirty="0">
                <a:cs typeface="B Homa" pitchFamily="2" charset="-78"/>
              </a:rPr>
              <a:t>البته اين احتمال از طرف دختر نيز ممكن است بيفتد. يعنى دختر، يك پسر را تهديد مى‏كند.</a:t>
            </a:r>
            <a:endParaRPr lang="en-US" sz="1600" dirty="0">
              <a:solidFill>
                <a:schemeClr val="bg1">
                  <a:lumMod val="75000"/>
                </a:schemeClr>
              </a:solidFill>
              <a:cs typeface="B Badr" pitchFamily="2" charset="-78"/>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638800" y="5137"/>
            <a:ext cx="2218691" cy="2161704"/>
          </a:xfrm>
          <a:prstGeom prst="rect">
            <a:avLst/>
          </a:prstGeom>
        </p:spPr>
      </p:pic>
      <p:sp>
        <p:nvSpPr>
          <p:cNvPr id="17" name="small_button2">
            <a:hlinkClick r:id="" action="ppaction://noaction"/>
          </p:cNvPr>
          <p:cNvSpPr/>
          <p:nvPr/>
        </p:nvSpPr>
        <p:spPr>
          <a:xfrm>
            <a:off x="457200" y="1428751"/>
            <a:ext cx="609600" cy="420896"/>
          </a:xfrm>
          <a:prstGeom prst="roundRect">
            <a:avLst/>
          </a:prstGeom>
          <a:solidFill>
            <a:schemeClr val="bg1">
              <a:lumMod val="75000"/>
            </a:schemeClr>
          </a:solidFill>
          <a:ln>
            <a:solidFill>
              <a:schemeClr val="accent4">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2</a:t>
            </a:r>
            <a:endParaRPr lang="en-US" sz="2800" dirty="0">
              <a:ln>
                <a:solidFill>
                  <a:sysClr val="windowText" lastClr="000000"/>
                </a:solidFill>
              </a:ln>
              <a:solidFill>
                <a:prstClr val="white">
                  <a:lumMod val="95000"/>
                </a:prstClr>
              </a:solidFill>
              <a:cs typeface="B Titr" pitchFamily="2" charset="-78"/>
            </a:endParaRPr>
          </a:p>
        </p:txBody>
      </p:sp>
      <p:sp>
        <p:nvSpPr>
          <p:cNvPr id="18" name="small_button3">
            <a:hlinkClick r:id="" action="ppaction://noaction"/>
          </p:cNvPr>
          <p:cNvSpPr/>
          <p:nvPr/>
        </p:nvSpPr>
        <p:spPr>
          <a:xfrm>
            <a:off x="458912" y="1885951"/>
            <a:ext cx="609600" cy="420896"/>
          </a:xfrm>
          <a:prstGeom prst="roundRect">
            <a:avLst/>
          </a:prstGeom>
          <a:solidFill>
            <a:schemeClr val="accent1">
              <a:lumMod val="75000"/>
            </a:schemeClr>
          </a:solidFill>
          <a:ln>
            <a:solidFill>
              <a:schemeClr val="accent1">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3</a:t>
            </a:r>
            <a:endParaRPr lang="en-US" sz="2800" dirty="0">
              <a:ln>
                <a:solidFill>
                  <a:sysClr val="windowText" lastClr="000000"/>
                </a:solidFill>
              </a:ln>
              <a:solidFill>
                <a:prstClr val="white">
                  <a:lumMod val="95000"/>
                </a:prstClr>
              </a:solidFill>
              <a:cs typeface="B Titr" pitchFamily="2" charset="-78"/>
            </a:endParaRPr>
          </a:p>
        </p:txBody>
      </p:sp>
      <p:sp>
        <p:nvSpPr>
          <p:cNvPr id="20" name="small_button1">
            <a:hlinkClick r:id="" action="ppaction://noaction"/>
          </p:cNvPr>
          <p:cNvSpPr/>
          <p:nvPr/>
        </p:nvSpPr>
        <p:spPr>
          <a:xfrm>
            <a:off x="458912" y="971551"/>
            <a:ext cx="609600" cy="420896"/>
          </a:xfrm>
          <a:prstGeom prst="roundRect">
            <a:avLst/>
          </a:prstGeom>
          <a:solidFill>
            <a:schemeClr val="bg1">
              <a:lumMod val="75000"/>
            </a:schemeClr>
          </a:solidFill>
          <a:ln>
            <a:solidFill>
              <a:schemeClr val="accent6">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1</a:t>
            </a:r>
            <a:endParaRPr lang="en-US" sz="2800" dirty="0">
              <a:ln>
                <a:solidFill>
                  <a:sysClr val="windowText" lastClr="000000"/>
                </a:solidFill>
              </a:ln>
              <a:solidFill>
                <a:prstClr val="white">
                  <a:lumMod val="95000"/>
                </a:prstClr>
              </a:solidFill>
              <a:cs typeface="B Titr" pitchFamily="2" charset="-78"/>
            </a:endParaRPr>
          </a:p>
        </p:txBody>
      </p:sp>
      <p:sp>
        <p:nvSpPr>
          <p:cNvPr id="16" name="Rectangle 15"/>
          <p:cNvSpPr/>
          <p:nvPr/>
        </p:nvSpPr>
        <p:spPr>
          <a:xfrm>
            <a:off x="76200" y="174313"/>
            <a:ext cx="6248400" cy="492443"/>
          </a:xfrm>
          <a:prstGeom prst="rect">
            <a:avLst/>
          </a:prstGeom>
        </p:spPr>
        <p:txBody>
          <a:bodyPr wrap="square">
            <a:spAutoFit/>
          </a:bodyPr>
          <a:lstStyle/>
          <a:p>
            <a:pPr algn="ctr" rtl="1"/>
            <a:r>
              <a:rPr lang="fa-IR" sz="2600" b="1" dirty="0">
                <a:ln w="11430">
                  <a:solidFill>
                    <a:sysClr val="windowText" lastClr="000000"/>
                  </a:solidFill>
                </a:ln>
                <a:solidFill>
                  <a:srgbClr val="FFFF00"/>
                </a:solidFill>
                <a:effectLst>
                  <a:outerShdw blurRad="50800" dist="39000" dir="5460000" algn="tl">
                    <a:srgbClr val="000000">
                      <a:alpha val="38000"/>
                    </a:srgbClr>
                  </a:outerShdw>
                </a:effectLst>
                <a:cs typeface="B Titr" pitchFamily="2" charset="-78"/>
              </a:rPr>
              <a:t>پيامدهاى آن در صورتى كه به ازدواج منجر نشود:</a:t>
            </a:r>
            <a:endParaRPr lang="en-US" sz="2600" b="1" dirty="0">
              <a:ln w="11430">
                <a:solidFill>
                  <a:sysClr val="windowText" lastClr="000000"/>
                </a:solidFill>
              </a:ln>
              <a:solidFill>
                <a:srgbClr val="FFFF00"/>
              </a:solidFill>
              <a:effectLst>
                <a:outerShdw blurRad="50800" dist="39000" dir="5460000" algn="tl">
                  <a:srgbClr val="000000">
                    <a:alpha val="38000"/>
                  </a:srgbClr>
                </a:outerShdw>
              </a:effectLst>
              <a:cs typeface="B Titr" pitchFamily="2" charset="-78"/>
            </a:endParaRP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36622" y="4476750"/>
            <a:ext cx="858347" cy="682386"/>
          </a:xfrm>
          <a:prstGeom prst="rect">
            <a:avLst/>
          </a:prstGeom>
        </p:spPr>
      </p:pic>
      <p:sp>
        <p:nvSpPr>
          <p:cNvPr id="21" name="TextBox 20"/>
          <p:cNvSpPr txBox="1"/>
          <p:nvPr/>
        </p:nvSpPr>
        <p:spPr>
          <a:xfrm>
            <a:off x="8382000" y="4564618"/>
            <a:ext cx="609600" cy="369332"/>
          </a:xfrm>
          <a:prstGeom prst="rect">
            <a:avLst/>
          </a:prstGeom>
          <a:noFill/>
        </p:spPr>
        <p:txBody>
          <a:bodyPr wrap="square" rtlCol="0">
            <a:spAutoFit/>
          </a:bodyPr>
          <a:lstStyle/>
          <a:p>
            <a:fld id="{D81BCC4D-E9F3-467D-9842-464F8BE9B665}" type="slidenum">
              <a:rPr lang="fa-IR" smtClean="0">
                <a:cs typeface="B Titr" pitchFamily="2" charset="-78"/>
              </a:rPr>
              <a:pPr/>
              <a:t>45</a:t>
            </a:fld>
            <a:endParaRPr lang="en-US" dirty="0">
              <a:cs typeface="B Titr" pitchFamily="2" charset="-78"/>
            </a:endParaRPr>
          </a:p>
        </p:txBody>
      </p:sp>
      <p:pic>
        <p:nvPicPr>
          <p:cNvPr id="23" name="Picture 22" descr="166.gif">
            <a:hlinkClick r:id="rId5" action="ppaction://hlinksldjump"/>
          </p:cNvPr>
          <p:cNvPicPr>
            <a:picLocks noChangeAspect="1"/>
          </p:cNvPicPr>
          <p:nvPr/>
        </p:nvPicPr>
        <p:blipFill>
          <a:blip r:embed="rId6" cstate="print"/>
          <a:srcRect b="83334"/>
          <a:stretch>
            <a:fillRect/>
          </a:stretch>
        </p:blipFill>
        <p:spPr>
          <a:xfrm>
            <a:off x="7273794" y="112879"/>
            <a:ext cx="1813056" cy="687221"/>
          </a:xfrm>
          <a:prstGeom prst="rect">
            <a:avLst/>
          </a:prstGeom>
        </p:spPr>
      </p:pic>
      <p:sp>
        <p:nvSpPr>
          <p:cNvPr id="24" name="TextBox 23">
            <a:hlinkClick r:id="rId5" action="ppaction://hlinksldjump"/>
          </p:cNvPr>
          <p:cNvSpPr txBox="1"/>
          <p:nvPr/>
        </p:nvSpPr>
        <p:spPr>
          <a:xfrm>
            <a:off x="7810500" y="247650"/>
            <a:ext cx="752129" cy="338554"/>
          </a:xfrm>
          <a:prstGeom prst="rect">
            <a:avLst/>
          </a:prstGeom>
          <a:noFill/>
        </p:spPr>
        <p:txBody>
          <a:bodyPr wrap="none" rtlCol="0">
            <a:spAutoFit/>
          </a:bodyPr>
          <a:lstStyle/>
          <a:p>
            <a:r>
              <a:rPr lang="fa-IR" sz="1600" dirty="0">
                <a:solidFill>
                  <a:prstClr val="black"/>
                </a:solidFill>
                <a:cs typeface="B Titr" pitchFamily="2" charset="-78"/>
              </a:rPr>
              <a:t>بازگشت</a:t>
            </a:r>
            <a:endParaRPr lang="en-US" sz="1600" dirty="0">
              <a:solidFill>
                <a:prstClr val="black"/>
              </a:solidFill>
              <a:cs typeface="B Titr" pitchFamily="2" charset="-78"/>
            </a:endParaRPr>
          </a:p>
        </p:txBody>
      </p:sp>
    </p:spTree>
    <p:extLst>
      <p:ext uri="{BB962C8B-B14F-4D97-AF65-F5344CB8AC3E}">
        <p14:creationId xmlns:p14="http://schemas.microsoft.com/office/powerpoint/2010/main" val="11961500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2" cstate="print">
            <a:extLst>
              <a:ext uri="{28A0092B-C50C-407E-A947-70E740481C1C}">
                <a14:useLocalDpi xmlns:a14="http://schemas.microsoft.com/office/drawing/2010/main" val="0"/>
              </a:ext>
            </a:extLst>
          </a:blip>
          <a:srcRect t="48177" r="32369"/>
          <a:stretch/>
        </p:blipFill>
        <p:spPr>
          <a:xfrm>
            <a:off x="-29240" y="25973"/>
            <a:ext cx="1096039" cy="984724"/>
          </a:xfrm>
          <a:prstGeom prst="rect">
            <a:avLst/>
          </a:prstGeom>
        </p:spPr>
      </p:pic>
      <p:sp>
        <p:nvSpPr>
          <p:cNvPr id="14" name="backgound_panel"/>
          <p:cNvSpPr/>
          <p:nvPr/>
        </p:nvSpPr>
        <p:spPr>
          <a:xfrm>
            <a:off x="76200" y="800100"/>
            <a:ext cx="7086600" cy="3886200"/>
          </a:xfrm>
          <a:prstGeom prst="roundRect">
            <a:avLst/>
          </a:prstGeom>
          <a:solidFill>
            <a:schemeClr val="bg1">
              <a:lumMod val="65000"/>
            </a:schemeClr>
          </a:solidFill>
          <a:ln>
            <a:solidFill>
              <a:schemeClr val="tx1">
                <a:lumMod val="95000"/>
                <a:lumOff val="5000"/>
              </a:schemeClr>
            </a:solidFill>
          </a:ln>
          <a:effectLst>
            <a:reflection blurRad="38100" stA="18000" endPos="55500" dist="50800" dir="5400000" sy="-100000" algn="bl" rotWithShape="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_panel"/>
          <p:cNvSpPr/>
          <p:nvPr/>
        </p:nvSpPr>
        <p:spPr>
          <a:xfrm>
            <a:off x="609600" y="1085851"/>
            <a:ext cx="8382000" cy="3943350"/>
          </a:xfrm>
          <a:prstGeom prst="roundRect">
            <a:avLst/>
          </a:prstGeom>
          <a:solidFill>
            <a:schemeClr val="accent1">
              <a:lumMod val="75000"/>
            </a:schemeClr>
          </a:solidFill>
          <a:ln>
            <a:solidFill>
              <a:schemeClr val="tx1">
                <a:lumMod val="95000"/>
                <a:lumOff val="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Content Placeholder 1"/>
          <p:cNvSpPr>
            <a:spLocks noGrp="1"/>
          </p:cNvSpPr>
          <p:nvPr>
            <p:ph idx="1"/>
          </p:nvPr>
        </p:nvSpPr>
        <p:spPr>
          <a:xfrm>
            <a:off x="990600" y="1581151"/>
            <a:ext cx="7391400" cy="3394472"/>
          </a:xfrm>
        </p:spPr>
        <p:txBody>
          <a:bodyPr>
            <a:noAutofit/>
          </a:bodyPr>
          <a:lstStyle/>
          <a:p>
            <a:pPr algn="ctr" rtl="1">
              <a:buClr>
                <a:srgbClr val="FF0000"/>
              </a:buClr>
              <a:buSzPct val="150000"/>
              <a:buFont typeface="Wingdings" pitchFamily="2" charset="2"/>
              <a:buChar char="ü"/>
            </a:pPr>
            <a:r>
              <a:rPr lang="fa-IR" sz="2800" dirty="0">
                <a:ln>
                  <a:solidFill>
                    <a:sysClr val="windowText" lastClr="000000"/>
                  </a:solidFill>
                </a:ln>
                <a:solidFill>
                  <a:srgbClr val="FF0000"/>
                </a:solidFill>
                <a:cs typeface="B Titr" pitchFamily="2" charset="-78"/>
              </a:rPr>
              <a:t>آبروريزى</a:t>
            </a:r>
          </a:p>
          <a:p>
            <a:pPr marL="0" indent="0" algn="r" rtl="1">
              <a:buNone/>
            </a:pPr>
            <a:r>
              <a:rPr lang="fa-IR" sz="2400" dirty="0">
                <a:ln>
                  <a:solidFill>
                    <a:srgbClr val="000000"/>
                  </a:solidFill>
                </a:ln>
                <a:solidFill>
                  <a:srgbClr val="FFFF00"/>
                </a:solidFill>
                <a:cs typeface="B Titr" pitchFamily="2" charset="-78"/>
              </a:rPr>
              <a:t>ب) </a:t>
            </a:r>
            <a:r>
              <a:rPr lang="fa-IR" sz="2400" b="1" dirty="0">
                <a:ln>
                  <a:solidFill>
                    <a:srgbClr val="000000"/>
                  </a:solidFill>
                </a:ln>
                <a:solidFill>
                  <a:srgbClr val="FFFF00"/>
                </a:solidFill>
                <a:cs typeface="B Titr" pitchFamily="2" charset="-78"/>
              </a:rPr>
              <a:t>تكثير عكس يا فيلم</a:t>
            </a:r>
            <a:endParaRPr lang="en-US" sz="2400" b="1" dirty="0">
              <a:ln>
                <a:solidFill>
                  <a:srgbClr val="000000"/>
                </a:solidFill>
              </a:ln>
              <a:solidFill>
                <a:srgbClr val="FFFF00"/>
              </a:solidFill>
              <a:cs typeface="B Titr" pitchFamily="2" charset="-78"/>
            </a:endParaRPr>
          </a:p>
          <a:p>
            <a:pPr marL="0" indent="0" algn="justLow" rtl="1">
              <a:buNone/>
            </a:pPr>
            <a:r>
              <a:rPr lang="fa-IR" sz="2400" dirty="0">
                <a:cs typeface="B Homa" pitchFamily="2" charset="-78"/>
              </a:rPr>
              <a:t>يكى ديگر از كارهايى كه پسر مى‏كند، تكثير عكس يا پخش فيلم دختر در محله و بين دوستان و هم مدرسه‏اى‏هاى اوست.</a:t>
            </a:r>
            <a:endParaRPr lang="en-US" sz="2400" dirty="0">
              <a:cs typeface="B Homa" pitchFamily="2" charset="-78"/>
            </a:endParaRPr>
          </a:p>
          <a:p>
            <a:pPr marL="0" indent="0" algn="justLow" rtl="1">
              <a:buNone/>
            </a:pPr>
            <a:r>
              <a:rPr lang="fa-IR" sz="2400" dirty="0">
                <a:cs typeface="B Homa" pitchFamily="2" charset="-78"/>
              </a:rPr>
              <a:t>با اين كار دختر را مجبور مى‏كند براى حفظ آبرويش، هوس‏هاى پسر را تأمين كند و سخن نگويد!</a:t>
            </a:r>
            <a:endParaRPr lang="en-US" sz="2400" dirty="0">
              <a:cs typeface="B Homa" pitchFamily="2" charset="-78"/>
            </a:endParaRPr>
          </a:p>
          <a:p>
            <a:pPr marL="0" indent="0" algn="justLow" rtl="1">
              <a:buNone/>
            </a:pPr>
            <a:r>
              <a:rPr lang="fa-IR" sz="2400" dirty="0">
                <a:cs typeface="B Homa" pitchFamily="2" charset="-78"/>
              </a:rPr>
              <a:t>گاهى اوقات، شيادهاى حرفه‏اى با اين حربه‏ها دختر را به باتلاقى مى‏كشانند كه با هر دست و پا زدنى، بيشتر فرو مى‏رود.</a:t>
            </a:r>
            <a:endParaRPr lang="en-US" sz="2400" dirty="0">
              <a:cs typeface="B Homa" pitchFamily="2" charset="-78"/>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638800" y="5137"/>
            <a:ext cx="2218691" cy="2161704"/>
          </a:xfrm>
          <a:prstGeom prst="rect">
            <a:avLst/>
          </a:prstGeom>
        </p:spPr>
      </p:pic>
      <p:sp>
        <p:nvSpPr>
          <p:cNvPr id="17" name="small_button2">
            <a:hlinkClick r:id="" action="ppaction://noaction"/>
          </p:cNvPr>
          <p:cNvSpPr/>
          <p:nvPr/>
        </p:nvSpPr>
        <p:spPr>
          <a:xfrm>
            <a:off x="457200" y="1428751"/>
            <a:ext cx="609600" cy="420896"/>
          </a:xfrm>
          <a:prstGeom prst="roundRect">
            <a:avLst/>
          </a:prstGeom>
          <a:solidFill>
            <a:schemeClr val="bg1">
              <a:lumMod val="75000"/>
            </a:schemeClr>
          </a:solidFill>
          <a:ln>
            <a:solidFill>
              <a:schemeClr val="accent4">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2</a:t>
            </a:r>
            <a:endParaRPr lang="en-US" sz="2800" dirty="0">
              <a:ln>
                <a:solidFill>
                  <a:sysClr val="windowText" lastClr="000000"/>
                </a:solidFill>
              </a:ln>
              <a:solidFill>
                <a:prstClr val="white">
                  <a:lumMod val="95000"/>
                </a:prstClr>
              </a:solidFill>
              <a:cs typeface="B Titr" pitchFamily="2" charset="-78"/>
            </a:endParaRPr>
          </a:p>
        </p:txBody>
      </p:sp>
      <p:sp>
        <p:nvSpPr>
          <p:cNvPr id="18" name="small_button3">
            <a:hlinkClick r:id="" action="ppaction://noaction"/>
          </p:cNvPr>
          <p:cNvSpPr/>
          <p:nvPr/>
        </p:nvSpPr>
        <p:spPr>
          <a:xfrm>
            <a:off x="458912" y="1885951"/>
            <a:ext cx="609600" cy="420896"/>
          </a:xfrm>
          <a:prstGeom prst="roundRect">
            <a:avLst/>
          </a:prstGeom>
          <a:solidFill>
            <a:schemeClr val="accent1">
              <a:lumMod val="75000"/>
            </a:schemeClr>
          </a:solidFill>
          <a:ln>
            <a:solidFill>
              <a:schemeClr val="accent1">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3</a:t>
            </a:r>
            <a:endParaRPr lang="en-US" sz="2800" dirty="0">
              <a:ln>
                <a:solidFill>
                  <a:sysClr val="windowText" lastClr="000000"/>
                </a:solidFill>
              </a:ln>
              <a:solidFill>
                <a:prstClr val="white">
                  <a:lumMod val="95000"/>
                </a:prstClr>
              </a:solidFill>
              <a:cs typeface="B Titr" pitchFamily="2" charset="-78"/>
            </a:endParaRPr>
          </a:p>
        </p:txBody>
      </p:sp>
      <p:sp>
        <p:nvSpPr>
          <p:cNvPr id="20" name="small_button1">
            <a:hlinkClick r:id="" action="ppaction://noaction"/>
          </p:cNvPr>
          <p:cNvSpPr/>
          <p:nvPr/>
        </p:nvSpPr>
        <p:spPr>
          <a:xfrm>
            <a:off x="458912" y="971551"/>
            <a:ext cx="609600" cy="420896"/>
          </a:xfrm>
          <a:prstGeom prst="roundRect">
            <a:avLst/>
          </a:prstGeom>
          <a:solidFill>
            <a:schemeClr val="bg1">
              <a:lumMod val="75000"/>
            </a:schemeClr>
          </a:solidFill>
          <a:ln>
            <a:solidFill>
              <a:schemeClr val="accent6">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1</a:t>
            </a:r>
            <a:endParaRPr lang="en-US" sz="2800" dirty="0">
              <a:ln>
                <a:solidFill>
                  <a:sysClr val="windowText" lastClr="000000"/>
                </a:solidFill>
              </a:ln>
              <a:solidFill>
                <a:prstClr val="white">
                  <a:lumMod val="95000"/>
                </a:prstClr>
              </a:solidFill>
              <a:cs typeface="B Titr" pitchFamily="2" charset="-78"/>
            </a:endParaRPr>
          </a:p>
        </p:txBody>
      </p:sp>
      <p:sp>
        <p:nvSpPr>
          <p:cNvPr id="16" name="Rectangle 15"/>
          <p:cNvSpPr/>
          <p:nvPr/>
        </p:nvSpPr>
        <p:spPr>
          <a:xfrm>
            <a:off x="76200" y="174313"/>
            <a:ext cx="6248400" cy="492443"/>
          </a:xfrm>
          <a:prstGeom prst="rect">
            <a:avLst/>
          </a:prstGeom>
        </p:spPr>
        <p:txBody>
          <a:bodyPr wrap="square">
            <a:spAutoFit/>
          </a:bodyPr>
          <a:lstStyle/>
          <a:p>
            <a:pPr algn="ctr" rtl="1"/>
            <a:r>
              <a:rPr lang="fa-IR" sz="2600" b="1" dirty="0">
                <a:ln w="11430">
                  <a:solidFill>
                    <a:sysClr val="windowText" lastClr="000000"/>
                  </a:solidFill>
                </a:ln>
                <a:solidFill>
                  <a:srgbClr val="FFFF00"/>
                </a:solidFill>
                <a:effectLst>
                  <a:outerShdw blurRad="50800" dist="39000" dir="5460000" algn="tl">
                    <a:srgbClr val="000000">
                      <a:alpha val="38000"/>
                    </a:srgbClr>
                  </a:outerShdw>
                </a:effectLst>
                <a:cs typeface="B Titr" pitchFamily="2" charset="-78"/>
              </a:rPr>
              <a:t>پيامدهاى آن در صورتى كه به ازدواج منجر نشود:</a:t>
            </a:r>
            <a:endParaRPr lang="en-US" sz="2600" b="1" dirty="0">
              <a:ln w="11430">
                <a:solidFill>
                  <a:sysClr val="windowText" lastClr="000000"/>
                </a:solidFill>
              </a:ln>
              <a:solidFill>
                <a:srgbClr val="FFFF00"/>
              </a:solidFill>
              <a:effectLst>
                <a:outerShdw blurRad="50800" dist="39000" dir="5460000" algn="tl">
                  <a:srgbClr val="000000">
                    <a:alpha val="38000"/>
                  </a:srgbClr>
                </a:outerShdw>
              </a:effectLst>
              <a:cs typeface="B Titr" pitchFamily="2" charset="-78"/>
            </a:endParaRP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36622" y="4476750"/>
            <a:ext cx="858347" cy="682386"/>
          </a:xfrm>
          <a:prstGeom prst="rect">
            <a:avLst/>
          </a:prstGeom>
        </p:spPr>
      </p:pic>
      <p:sp>
        <p:nvSpPr>
          <p:cNvPr id="21" name="TextBox 20"/>
          <p:cNvSpPr txBox="1"/>
          <p:nvPr/>
        </p:nvSpPr>
        <p:spPr>
          <a:xfrm>
            <a:off x="8382000" y="4564618"/>
            <a:ext cx="609600" cy="369332"/>
          </a:xfrm>
          <a:prstGeom prst="rect">
            <a:avLst/>
          </a:prstGeom>
          <a:noFill/>
        </p:spPr>
        <p:txBody>
          <a:bodyPr wrap="square" rtlCol="0">
            <a:spAutoFit/>
          </a:bodyPr>
          <a:lstStyle/>
          <a:p>
            <a:fld id="{D81BCC4D-E9F3-467D-9842-464F8BE9B665}" type="slidenum">
              <a:rPr lang="fa-IR" smtClean="0">
                <a:cs typeface="B Titr" pitchFamily="2" charset="-78"/>
              </a:rPr>
              <a:pPr/>
              <a:t>46</a:t>
            </a:fld>
            <a:endParaRPr lang="en-US" dirty="0">
              <a:cs typeface="B Titr" pitchFamily="2" charset="-78"/>
            </a:endParaRPr>
          </a:p>
        </p:txBody>
      </p:sp>
      <p:pic>
        <p:nvPicPr>
          <p:cNvPr id="25" name="Picture 24" descr="166.gif">
            <a:hlinkClick r:id="rId5" action="ppaction://hlinksldjump"/>
          </p:cNvPr>
          <p:cNvPicPr>
            <a:picLocks noChangeAspect="1"/>
          </p:cNvPicPr>
          <p:nvPr/>
        </p:nvPicPr>
        <p:blipFill>
          <a:blip r:embed="rId6" cstate="print"/>
          <a:srcRect b="83334"/>
          <a:stretch>
            <a:fillRect/>
          </a:stretch>
        </p:blipFill>
        <p:spPr>
          <a:xfrm>
            <a:off x="7273794" y="112879"/>
            <a:ext cx="1813056" cy="687221"/>
          </a:xfrm>
          <a:prstGeom prst="rect">
            <a:avLst/>
          </a:prstGeom>
        </p:spPr>
      </p:pic>
      <p:sp>
        <p:nvSpPr>
          <p:cNvPr id="26" name="TextBox 25">
            <a:hlinkClick r:id="rId5" action="ppaction://hlinksldjump"/>
          </p:cNvPr>
          <p:cNvSpPr txBox="1"/>
          <p:nvPr/>
        </p:nvSpPr>
        <p:spPr>
          <a:xfrm>
            <a:off x="7810500" y="247650"/>
            <a:ext cx="752129" cy="338554"/>
          </a:xfrm>
          <a:prstGeom prst="rect">
            <a:avLst/>
          </a:prstGeom>
          <a:noFill/>
        </p:spPr>
        <p:txBody>
          <a:bodyPr wrap="none" rtlCol="0">
            <a:spAutoFit/>
          </a:bodyPr>
          <a:lstStyle/>
          <a:p>
            <a:r>
              <a:rPr lang="fa-IR" sz="1600" dirty="0">
                <a:solidFill>
                  <a:prstClr val="black"/>
                </a:solidFill>
                <a:cs typeface="B Titr" pitchFamily="2" charset="-78"/>
              </a:rPr>
              <a:t>بازگشت</a:t>
            </a:r>
            <a:endParaRPr lang="en-US" sz="1600" dirty="0">
              <a:solidFill>
                <a:prstClr val="black"/>
              </a:solidFill>
              <a:cs typeface="B Titr" pitchFamily="2" charset="-78"/>
            </a:endParaRPr>
          </a:p>
        </p:txBody>
      </p:sp>
    </p:spTree>
    <p:extLst>
      <p:ext uri="{BB962C8B-B14F-4D97-AF65-F5344CB8AC3E}">
        <p14:creationId xmlns:p14="http://schemas.microsoft.com/office/powerpoint/2010/main" val="5531399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2" cstate="print">
            <a:extLst>
              <a:ext uri="{28A0092B-C50C-407E-A947-70E740481C1C}">
                <a14:useLocalDpi xmlns:a14="http://schemas.microsoft.com/office/drawing/2010/main" val="0"/>
              </a:ext>
            </a:extLst>
          </a:blip>
          <a:srcRect t="48177" r="32369"/>
          <a:stretch/>
        </p:blipFill>
        <p:spPr>
          <a:xfrm>
            <a:off x="-29240" y="25973"/>
            <a:ext cx="1096039" cy="984724"/>
          </a:xfrm>
          <a:prstGeom prst="rect">
            <a:avLst/>
          </a:prstGeom>
        </p:spPr>
      </p:pic>
      <p:sp>
        <p:nvSpPr>
          <p:cNvPr id="14" name="backgound_panel"/>
          <p:cNvSpPr/>
          <p:nvPr/>
        </p:nvSpPr>
        <p:spPr>
          <a:xfrm>
            <a:off x="76200" y="800100"/>
            <a:ext cx="7086600" cy="3886200"/>
          </a:xfrm>
          <a:prstGeom prst="roundRect">
            <a:avLst/>
          </a:prstGeom>
          <a:solidFill>
            <a:schemeClr val="bg1">
              <a:lumMod val="65000"/>
            </a:schemeClr>
          </a:solidFill>
          <a:ln>
            <a:solidFill>
              <a:schemeClr val="tx1">
                <a:lumMod val="95000"/>
                <a:lumOff val="5000"/>
              </a:schemeClr>
            </a:solidFill>
          </a:ln>
          <a:effectLst>
            <a:reflection blurRad="38100" stA="18000" endPos="55500" dist="50800" dir="5400000" sy="-100000" algn="bl" rotWithShape="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_panel"/>
          <p:cNvSpPr/>
          <p:nvPr/>
        </p:nvSpPr>
        <p:spPr>
          <a:xfrm>
            <a:off x="609600" y="1085851"/>
            <a:ext cx="8382000" cy="3943350"/>
          </a:xfrm>
          <a:prstGeom prst="roundRect">
            <a:avLst/>
          </a:prstGeom>
          <a:solidFill>
            <a:schemeClr val="accent1">
              <a:lumMod val="75000"/>
            </a:schemeClr>
          </a:solidFill>
          <a:ln>
            <a:solidFill>
              <a:schemeClr val="tx1">
                <a:lumMod val="95000"/>
                <a:lumOff val="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Content Placeholder 1"/>
          <p:cNvSpPr>
            <a:spLocks noGrp="1"/>
          </p:cNvSpPr>
          <p:nvPr>
            <p:ph idx="1"/>
          </p:nvPr>
        </p:nvSpPr>
        <p:spPr>
          <a:xfrm>
            <a:off x="990600" y="1352551"/>
            <a:ext cx="7391400" cy="3394472"/>
          </a:xfrm>
        </p:spPr>
        <p:txBody>
          <a:bodyPr>
            <a:noAutofit/>
          </a:bodyPr>
          <a:lstStyle/>
          <a:p>
            <a:pPr algn="ctr" rtl="1">
              <a:buClr>
                <a:srgbClr val="FF0000"/>
              </a:buClr>
              <a:buSzPct val="150000"/>
              <a:buFont typeface="Wingdings" pitchFamily="2" charset="2"/>
              <a:buChar char="ü"/>
            </a:pPr>
            <a:r>
              <a:rPr lang="fa-IR" sz="2800" dirty="0">
                <a:ln>
                  <a:solidFill>
                    <a:sysClr val="windowText" lastClr="000000"/>
                  </a:solidFill>
                </a:ln>
                <a:solidFill>
                  <a:srgbClr val="FF0000"/>
                </a:solidFill>
                <a:cs typeface="B Titr" pitchFamily="2" charset="-78"/>
              </a:rPr>
              <a:t>آبروريزى</a:t>
            </a:r>
          </a:p>
          <a:p>
            <a:pPr marL="0" indent="0" algn="r" rtl="1">
              <a:buNone/>
            </a:pPr>
            <a:r>
              <a:rPr lang="fa-IR" sz="2800" b="1" dirty="0">
                <a:ln>
                  <a:solidFill>
                    <a:srgbClr val="000000"/>
                  </a:solidFill>
                </a:ln>
                <a:solidFill>
                  <a:srgbClr val="FFFF00"/>
                </a:solidFill>
                <a:cs typeface="B Titr" pitchFamily="2" charset="-78"/>
              </a:rPr>
              <a:t>ج) حق ندارى با كسى ازدواج كنى</a:t>
            </a:r>
            <a:endParaRPr lang="en-US" sz="2800" b="1" dirty="0">
              <a:ln>
                <a:solidFill>
                  <a:srgbClr val="000000"/>
                </a:solidFill>
              </a:ln>
              <a:solidFill>
                <a:srgbClr val="FFFF00"/>
              </a:solidFill>
              <a:cs typeface="B Titr" pitchFamily="2" charset="-78"/>
            </a:endParaRPr>
          </a:p>
          <a:p>
            <a:pPr marL="0" indent="0" algn="justLow" rtl="1">
              <a:buNone/>
            </a:pPr>
            <a:r>
              <a:rPr lang="fa-IR" sz="2400" dirty="0">
                <a:solidFill>
                  <a:srgbClr val="000000"/>
                </a:solidFill>
                <a:cs typeface="B Homa" pitchFamily="2" charset="-78"/>
              </a:rPr>
              <a:t>بعد از اينكه دختر چند سال صبر كرد و پسر به خواستگارى او نيامد دختر مى‏خواهد ديگر فرصت‏ها را از دست ندهد و خواستگارها را رد نكند. او تصميم مى‏گيرد با شخص ديگرى ازدواج كند. اما پسر سر و كله‏اش پيدا مى‏شود و او را تهديد مى‏كند اگر با ديگرى ازدواج كنى، به او همه چيز را خواهم گفت. آبرويت را خواهم برد. با تو ازدواج نمى‏كنم، تو هم حق ندارى با ديگرى ازدواج كنى. تو بايد معشوقه من بمانى تا هر وقت كه دلم بخواهد!</a:t>
            </a:r>
            <a:endParaRPr lang="en-US" sz="2400" dirty="0">
              <a:solidFill>
                <a:srgbClr val="000000"/>
              </a:solidFill>
              <a:cs typeface="B Homa" pitchFamily="2" charset="-78"/>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638800" y="5137"/>
            <a:ext cx="2218691" cy="2161704"/>
          </a:xfrm>
          <a:prstGeom prst="rect">
            <a:avLst/>
          </a:prstGeom>
        </p:spPr>
      </p:pic>
      <p:sp>
        <p:nvSpPr>
          <p:cNvPr id="17" name="small_button2">
            <a:hlinkClick r:id="" action="ppaction://noaction"/>
          </p:cNvPr>
          <p:cNvSpPr/>
          <p:nvPr/>
        </p:nvSpPr>
        <p:spPr>
          <a:xfrm>
            <a:off x="457200" y="1428751"/>
            <a:ext cx="609600" cy="420896"/>
          </a:xfrm>
          <a:prstGeom prst="roundRect">
            <a:avLst/>
          </a:prstGeom>
          <a:solidFill>
            <a:schemeClr val="bg1">
              <a:lumMod val="75000"/>
            </a:schemeClr>
          </a:solidFill>
          <a:ln>
            <a:solidFill>
              <a:schemeClr val="accent4">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2</a:t>
            </a:r>
            <a:endParaRPr lang="en-US" sz="2800" dirty="0">
              <a:ln>
                <a:solidFill>
                  <a:sysClr val="windowText" lastClr="000000"/>
                </a:solidFill>
              </a:ln>
              <a:solidFill>
                <a:prstClr val="white">
                  <a:lumMod val="95000"/>
                </a:prstClr>
              </a:solidFill>
              <a:cs typeface="B Titr" pitchFamily="2" charset="-78"/>
            </a:endParaRPr>
          </a:p>
        </p:txBody>
      </p:sp>
      <p:sp>
        <p:nvSpPr>
          <p:cNvPr id="18" name="small_button3">
            <a:hlinkClick r:id="" action="ppaction://noaction"/>
          </p:cNvPr>
          <p:cNvSpPr/>
          <p:nvPr/>
        </p:nvSpPr>
        <p:spPr>
          <a:xfrm>
            <a:off x="458912" y="1885951"/>
            <a:ext cx="609600" cy="420896"/>
          </a:xfrm>
          <a:prstGeom prst="roundRect">
            <a:avLst/>
          </a:prstGeom>
          <a:solidFill>
            <a:schemeClr val="accent1">
              <a:lumMod val="75000"/>
            </a:schemeClr>
          </a:solidFill>
          <a:ln>
            <a:solidFill>
              <a:schemeClr val="accent1">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3</a:t>
            </a:r>
            <a:endParaRPr lang="en-US" sz="2800" dirty="0">
              <a:ln>
                <a:solidFill>
                  <a:sysClr val="windowText" lastClr="000000"/>
                </a:solidFill>
              </a:ln>
              <a:solidFill>
                <a:prstClr val="white">
                  <a:lumMod val="95000"/>
                </a:prstClr>
              </a:solidFill>
              <a:cs typeface="B Titr" pitchFamily="2" charset="-78"/>
            </a:endParaRPr>
          </a:p>
        </p:txBody>
      </p:sp>
      <p:sp>
        <p:nvSpPr>
          <p:cNvPr id="20" name="small_button1">
            <a:hlinkClick r:id="" action="ppaction://noaction"/>
          </p:cNvPr>
          <p:cNvSpPr/>
          <p:nvPr/>
        </p:nvSpPr>
        <p:spPr>
          <a:xfrm>
            <a:off x="458912" y="971551"/>
            <a:ext cx="609600" cy="420896"/>
          </a:xfrm>
          <a:prstGeom prst="roundRect">
            <a:avLst/>
          </a:prstGeom>
          <a:solidFill>
            <a:schemeClr val="bg1">
              <a:lumMod val="75000"/>
            </a:schemeClr>
          </a:solidFill>
          <a:ln>
            <a:solidFill>
              <a:schemeClr val="accent6">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1</a:t>
            </a:r>
            <a:endParaRPr lang="en-US" sz="2800" dirty="0">
              <a:ln>
                <a:solidFill>
                  <a:sysClr val="windowText" lastClr="000000"/>
                </a:solidFill>
              </a:ln>
              <a:solidFill>
                <a:prstClr val="white">
                  <a:lumMod val="95000"/>
                </a:prstClr>
              </a:solidFill>
              <a:cs typeface="B Titr" pitchFamily="2" charset="-78"/>
            </a:endParaRPr>
          </a:p>
        </p:txBody>
      </p:sp>
      <p:sp>
        <p:nvSpPr>
          <p:cNvPr id="16" name="Rectangle 15"/>
          <p:cNvSpPr/>
          <p:nvPr/>
        </p:nvSpPr>
        <p:spPr>
          <a:xfrm>
            <a:off x="76200" y="174313"/>
            <a:ext cx="6248400" cy="492443"/>
          </a:xfrm>
          <a:prstGeom prst="rect">
            <a:avLst/>
          </a:prstGeom>
        </p:spPr>
        <p:txBody>
          <a:bodyPr wrap="square">
            <a:spAutoFit/>
          </a:bodyPr>
          <a:lstStyle/>
          <a:p>
            <a:pPr algn="ctr" rtl="1"/>
            <a:r>
              <a:rPr lang="fa-IR" sz="2600" b="1" dirty="0">
                <a:ln w="11430">
                  <a:solidFill>
                    <a:sysClr val="windowText" lastClr="000000"/>
                  </a:solidFill>
                </a:ln>
                <a:solidFill>
                  <a:srgbClr val="FFFF00"/>
                </a:solidFill>
                <a:effectLst>
                  <a:outerShdw blurRad="50800" dist="39000" dir="5460000" algn="tl">
                    <a:srgbClr val="000000">
                      <a:alpha val="38000"/>
                    </a:srgbClr>
                  </a:outerShdw>
                </a:effectLst>
                <a:cs typeface="B Titr" pitchFamily="2" charset="-78"/>
              </a:rPr>
              <a:t>پيامدهاى آن در صورتى كه به ازدواج منجر نشود:</a:t>
            </a:r>
            <a:endParaRPr lang="en-US" sz="2600" b="1" dirty="0">
              <a:ln w="11430">
                <a:solidFill>
                  <a:sysClr val="windowText" lastClr="000000"/>
                </a:solidFill>
              </a:ln>
              <a:solidFill>
                <a:srgbClr val="FFFF00"/>
              </a:solidFill>
              <a:effectLst>
                <a:outerShdw blurRad="50800" dist="39000" dir="5460000" algn="tl">
                  <a:srgbClr val="000000">
                    <a:alpha val="38000"/>
                  </a:srgbClr>
                </a:outerShdw>
              </a:effectLst>
              <a:cs typeface="B Titr" pitchFamily="2" charset="-78"/>
            </a:endParaRP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36622" y="4476750"/>
            <a:ext cx="858347" cy="682386"/>
          </a:xfrm>
          <a:prstGeom prst="rect">
            <a:avLst/>
          </a:prstGeom>
        </p:spPr>
      </p:pic>
      <p:sp>
        <p:nvSpPr>
          <p:cNvPr id="21" name="TextBox 20"/>
          <p:cNvSpPr txBox="1"/>
          <p:nvPr/>
        </p:nvSpPr>
        <p:spPr>
          <a:xfrm>
            <a:off x="8382000" y="4564618"/>
            <a:ext cx="609600" cy="369332"/>
          </a:xfrm>
          <a:prstGeom prst="rect">
            <a:avLst/>
          </a:prstGeom>
          <a:noFill/>
        </p:spPr>
        <p:txBody>
          <a:bodyPr wrap="square" rtlCol="0">
            <a:spAutoFit/>
          </a:bodyPr>
          <a:lstStyle/>
          <a:p>
            <a:fld id="{D81BCC4D-E9F3-467D-9842-464F8BE9B665}" type="slidenum">
              <a:rPr lang="fa-IR" smtClean="0">
                <a:cs typeface="B Titr" pitchFamily="2" charset="-78"/>
              </a:rPr>
              <a:pPr/>
              <a:t>47</a:t>
            </a:fld>
            <a:endParaRPr lang="en-US" dirty="0">
              <a:cs typeface="B Titr" pitchFamily="2" charset="-78"/>
            </a:endParaRPr>
          </a:p>
        </p:txBody>
      </p:sp>
      <p:pic>
        <p:nvPicPr>
          <p:cNvPr id="25" name="Picture 24" descr="166.gif">
            <a:hlinkClick r:id="rId5" action="ppaction://hlinksldjump"/>
          </p:cNvPr>
          <p:cNvPicPr>
            <a:picLocks noChangeAspect="1"/>
          </p:cNvPicPr>
          <p:nvPr/>
        </p:nvPicPr>
        <p:blipFill>
          <a:blip r:embed="rId6" cstate="print"/>
          <a:srcRect b="83334"/>
          <a:stretch>
            <a:fillRect/>
          </a:stretch>
        </p:blipFill>
        <p:spPr>
          <a:xfrm>
            <a:off x="7273794" y="112879"/>
            <a:ext cx="1813056" cy="687221"/>
          </a:xfrm>
          <a:prstGeom prst="rect">
            <a:avLst/>
          </a:prstGeom>
        </p:spPr>
      </p:pic>
      <p:sp>
        <p:nvSpPr>
          <p:cNvPr id="26" name="TextBox 25">
            <a:hlinkClick r:id="rId5" action="ppaction://hlinksldjump"/>
          </p:cNvPr>
          <p:cNvSpPr txBox="1"/>
          <p:nvPr/>
        </p:nvSpPr>
        <p:spPr>
          <a:xfrm>
            <a:off x="7810500" y="247650"/>
            <a:ext cx="752129" cy="338554"/>
          </a:xfrm>
          <a:prstGeom prst="rect">
            <a:avLst/>
          </a:prstGeom>
          <a:noFill/>
        </p:spPr>
        <p:txBody>
          <a:bodyPr wrap="none" rtlCol="0">
            <a:spAutoFit/>
          </a:bodyPr>
          <a:lstStyle/>
          <a:p>
            <a:r>
              <a:rPr lang="fa-IR" sz="1600" dirty="0">
                <a:solidFill>
                  <a:prstClr val="black"/>
                </a:solidFill>
                <a:cs typeface="B Titr" pitchFamily="2" charset="-78"/>
              </a:rPr>
              <a:t>بازگشت</a:t>
            </a:r>
            <a:endParaRPr lang="en-US" sz="1600" dirty="0">
              <a:solidFill>
                <a:prstClr val="black"/>
              </a:solidFill>
              <a:cs typeface="B Titr" pitchFamily="2" charset="-78"/>
            </a:endParaRPr>
          </a:p>
        </p:txBody>
      </p:sp>
    </p:spTree>
    <p:extLst>
      <p:ext uri="{BB962C8B-B14F-4D97-AF65-F5344CB8AC3E}">
        <p14:creationId xmlns:p14="http://schemas.microsoft.com/office/powerpoint/2010/main" val="3187327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2" cstate="print">
            <a:extLst>
              <a:ext uri="{28A0092B-C50C-407E-A947-70E740481C1C}">
                <a14:useLocalDpi xmlns:a14="http://schemas.microsoft.com/office/drawing/2010/main" val="0"/>
              </a:ext>
            </a:extLst>
          </a:blip>
          <a:srcRect t="48177" r="32369"/>
          <a:stretch/>
        </p:blipFill>
        <p:spPr>
          <a:xfrm>
            <a:off x="-29240" y="25973"/>
            <a:ext cx="1096039" cy="984724"/>
          </a:xfrm>
          <a:prstGeom prst="rect">
            <a:avLst/>
          </a:prstGeom>
        </p:spPr>
      </p:pic>
      <p:sp>
        <p:nvSpPr>
          <p:cNvPr id="14" name="backgound_panel"/>
          <p:cNvSpPr/>
          <p:nvPr/>
        </p:nvSpPr>
        <p:spPr>
          <a:xfrm>
            <a:off x="76200" y="800100"/>
            <a:ext cx="7086600" cy="3886200"/>
          </a:xfrm>
          <a:prstGeom prst="roundRect">
            <a:avLst/>
          </a:prstGeom>
          <a:solidFill>
            <a:schemeClr val="bg1">
              <a:lumMod val="65000"/>
            </a:schemeClr>
          </a:solidFill>
          <a:ln>
            <a:solidFill>
              <a:schemeClr val="tx1">
                <a:lumMod val="95000"/>
                <a:lumOff val="5000"/>
              </a:schemeClr>
            </a:solidFill>
          </a:ln>
          <a:effectLst>
            <a:reflection blurRad="38100" stA="18000" endPos="55500" dist="50800" dir="5400000" sy="-100000" algn="bl" rotWithShape="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_panel"/>
          <p:cNvSpPr/>
          <p:nvPr/>
        </p:nvSpPr>
        <p:spPr>
          <a:xfrm>
            <a:off x="609600" y="1085851"/>
            <a:ext cx="8382000" cy="3943350"/>
          </a:xfrm>
          <a:prstGeom prst="roundRect">
            <a:avLst/>
          </a:prstGeom>
          <a:solidFill>
            <a:schemeClr val="accent1">
              <a:lumMod val="75000"/>
            </a:schemeClr>
          </a:solidFill>
          <a:ln>
            <a:solidFill>
              <a:schemeClr val="tx1">
                <a:lumMod val="95000"/>
                <a:lumOff val="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Content Placeholder 1"/>
          <p:cNvSpPr>
            <a:spLocks noGrp="1"/>
          </p:cNvSpPr>
          <p:nvPr>
            <p:ph idx="1"/>
          </p:nvPr>
        </p:nvSpPr>
        <p:spPr>
          <a:xfrm>
            <a:off x="1143000" y="1352551"/>
            <a:ext cx="7391400" cy="3394472"/>
          </a:xfrm>
        </p:spPr>
        <p:txBody>
          <a:bodyPr>
            <a:noAutofit/>
          </a:bodyPr>
          <a:lstStyle/>
          <a:p>
            <a:pPr algn="ctr" rtl="1">
              <a:buClr>
                <a:srgbClr val="FF0000"/>
              </a:buClr>
              <a:buSzPct val="150000"/>
              <a:buFont typeface="Wingdings" pitchFamily="2" charset="2"/>
              <a:buChar char="ü"/>
            </a:pPr>
            <a:r>
              <a:rPr lang="fa-IR" sz="2400" dirty="0">
                <a:ln>
                  <a:solidFill>
                    <a:sysClr val="windowText" lastClr="000000"/>
                  </a:solidFill>
                </a:ln>
                <a:solidFill>
                  <a:srgbClr val="FF0000"/>
                </a:solidFill>
                <a:cs typeface="B Titr" pitchFamily="2" charset="-78"/>
              </a:rPr>
              <a:t>آبروريزى</a:t>
            </a:r>
          </a:p>
          <a:p>
            <a:pPr marL="0" indent="0" algn="r" rtl="1">
              <a:buNone/>
            </a:pPr>
            <a:r>
              <a:rPr lang="fa-IR" sz="2000" b="1" dirty="0">
                <a:ln>
                  <a:solidFill>
                    <a:srgbClr val="000000"/>
                  </a:solidFill>
                </a:ln>
                <a:solidFill>
                  <a:srgbClr val="FFFF00"/>
                </a:solidFill>
                <a:cs typeface="B Titr" pitchFamily="2" charset="-78"/>
              </a:rPr>
              <a:t>د) تهديد به آبروريزى پس از ازدواج با فرد ديگر</a:t>
            </a:r>
          </a:p>
          <a:p>
            <a:pPr marL="0" indent="0" algn="justLow" rtl="1">
              <a:buNone/>
            </a:pPr>
            <a:r>
              <a:rPr lang="fa-IR" sz="2400" dirty="0">
                <a:solidFill>
                  <a:srgbClr val="000000"/>
                </a:solidFill>
                <a:cs typeface="B Homa" pitchFamily="2" charset="-78"/>
              </a:rPr>
              <a:t>دخترى كه مدتى با پسرى دوست بوده اما بعد از او جدا شده و با ديگرى ازدواج كرده، حالا سر و كله پسر پيدا مى‏شود.</a:t>
            </a:r>
          </a:p>
          <a:p>
            <a:pPr marL="0" indent="0" algn="justLow" rtl="1">
              <a:buNone/>
            </a:pPr>
            <a:r>
              <a:rPr lang="fa-IR" sz="2400" dirty="0">
                <a:solidFill>
                  <a:srgbClr val="000000"/>
                </a:solidFill>
                <a:cs typeface="B Homa" pitchFamily="2" charset="-78"/>
              </a:rPr>
              <a:t>زنگ مى‏زند، در خانه مى‏رود، باج مى‏خواهد، پول و طلا و موبايل و ...</a:t>
            </a:r>
          </a:p>
          <a:p>
            <a:pPr marL="0" indent="0" algn="justLow" rtl="1">
              <a:buNone/>
            </a:pPr>
            <a:r>
              <a:rPr lang="fa-IR" sz="2400" dirty="0">
                <a:solidFill>
                  <a:srgbClr val="000000"/>
                </a:solidFill>
                <a:cs typeface="B Homa" pitchFamily="2" charset="-78"/>
              </a:rPr>
              <a:t>دختر براى حفظ آبرو سعى مى‏كند پنهانى اين نيازهاى پسر را برآورده كند تا برود و ديگر سر و كله‏اش پيدا نشود، اما پسر هر بار با طمع و گستاخى بيشتر مى‏آيد...</a:t>
            </a: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638800" y="5137"/>
            <a:ext cx="2218691" cy="2161704"/>
          </a:xfrm>
          <a:prstGeom prst="rect">
            <a:avLst/>
          </a:prstGeom>
        </p:spPr>
      </p:pic>
      <p:sp>
        <p:nvSpPr>
          <p:cNvPr id="17" name="small_button2">
            <a:hlinkClick r:id="" action="ppaction://noaction"/>
          </p:cNvPr>
          <p:cNvSpPr/>
          <p:nvPr/>
        </p:nvSpPr>
        <p:spPr>
          <a:xfrm>
            <a:off x="457200" y="1428751"/>
            <a:ext cx="609600" cy="420896"/>
          </a:xfrm>
          <a:prstGeom prst="roundRect">
            <a:avLst/>
          </a:prstGeom>
          <a:solidFill>
            <a:schemeClr val="bg1">
              <a:lumMod val="75000"/>
            </a:schemeClr>
          </a:solidFill>
          <a:ln>
            <a:solidFill>
              <a:schemeClr val="accent4">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2</a:t>
            </a:r>
            <a:endParaRPr lang="en-US" sz="2800" dirty="0">
              <a:ln>
                <a:solidFill>
                  <a:sysClr val="windowText" lastClr="000000"/>
                </a:solidFill>
              </a:ln>
              <a:solidFill>
                <a:prstClr val="white">
                  <a:lumMod val="95000"/>
                </a:prstClr>
              </a:solidFill>
              <a:cs typeface="B Titr" pitchFamily="2" charset="-78"/>
            </a:endParaRPr>
          </a:p>
        </p:txBody>
      </p:sp>
      <p:sp>
        <p:nvSpPr>
          <p:cNvPr id="18" name="small_button3">
            <a:hlinkClick r:id="" action="ppaction://noaction"/>
          </p:cNvPr>
          <p:cNvSpPr/>
          <p:nvPr/>
        </p:nvSpPr>
        <p:spPr>
          <a:xfrm>
            <a:off x="458912" y="1885951"/>
            <a:ext cx="609600" cy="420896"/>
          </a:xfrm>
          <a:prstGeom prst="roundRect">
            <a:avLst/>
          </a:prstGeom>
          <a:solidFill>
            <a:schemeClr val="accent1">
              <a:lumMod val="75000"/>
            </a:schemeClr>
          </a:solidFill>
          <a:ln>
            <a:solidFill>
              <a:schemeClr val="accent1">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3</a:t>
            </a:r>
            <a:endParaRPr lang="en-US" sz="2800" dirty="0">
              <a:ln>
                <a:solidFill>
                  <a:sysClr val="windowText" lastClr="000000"/>
                </a:solidFill>
              </a:ln>
              <a:solidFill>
                <a:prstClr val="white">
                  <a:lumMod val="95000"/>
                </a:prstClr>
              </a:solidFill>
              <a:cs typeface="B Titr" pitchFamily="2" charset="-78"/>
            </a:endParaRPr>
          </a:p>
        </p:txBody>
      </p:sp>
      <p:sp>
        <p:nvSpPr>
          <p:cNvPr id="20" name="small_button1">
            <a:hlinkClick r:id="" action="ppaction://noaction"/>
          </p:cNvPr>
          <p:cNvSpPr/>
          <p:nvPr/>
        </p:nvSpPr>
        <p:spPr>
          <a:xfrm>
            <a:off x="458912" y="971551"/>
            <a:ext cx="609600" cy="420896"/>
          </a:xfrm>
          <a:prstGeom prst="roundRect">
            <a:avLst/>
          </a:prstGeom>
          <a:solidFill>
            <a:schemeClr val="bg1">
              <a:lumMod val="75000"/>
            </a:schemeClr>
          </a:solidFill>
          <a:ln>
            <a:solidFill>
              <a:schemeClr val="accent6">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1</a:t>
            </a:r>
            <a:endParaRPr lang="en-US" sz="2800" dirty="0">
              <a:ln>
                <a:solidFill>
                  <a:sysClr val="windowText" lastClr="000000"/>
                </a:solidFill>
              </a:ln>
              <a:solidFill>
                <a:prstClr val="white">
                  <a:lumMod val="95000"/>
                </a:prstClr>
              </a:solidFill>
              <a:cs typeface="B Titr" pitchFamily="2" charset="-78"/>
            </a:endParaRPr>
          </a:p>
        </p:txBody>
      </p:sp>
      <p:sp>
        <p:nvSpPr>
          <p:cNvPr id="16" name="Rectangle 15"/>
          <p:cNvSpPr/>
          <p:nvPr/>
        </p:nvSpPr>
        <p:spPr>
          <a:xfrm>
            <a:off x="76200" y="174313"/>
            <a:ext cx="6248400" cy="492443"/>
          </a:xfrm>
          <a:prstGeom prst="rect">
            <a:avLst/>
          </a:prstGeom>
        </p:spPr>
        <p:txBody>
          <a:bodyPr wrap="square">
            <a:spAutoFit/>
          </a:bodyPr>
          <a:lstStyle/>
          <a:p>
            <a:pPr algn="ctr" rtl="1"/>
            <a:r>
              <a:rPr lang="fa-IR" sz="2600" b="1" dirty="0">
                <a:ln w="11430">
                  <a:solidFill>
                    <a:sysClr val="windowText" lastClr="000000"/>
                  </a:solidFill>
                </a:ln>
                <a:solidFill>
                  <a:srgbClr val="FFFF00"/>
                </a:solidFill>
                <a:effectLst>
                  <a:outerShdw blurRad="50800" dist="39000" dir="5460000" algn="tl">
                    <a:srgbClr val="000000">
                      <a:alpha val="38000"/>
                    </a:srgbClr>
                  </a:outerShdw>
                </a:effectLst>
                <a:cs typeface="B Titr" pitchFamily="2" charset="-78"/>
              </a:rPr>
              <a:t>پيامدهاى آن در صورتى كه به ازدواج منجر نشود:</a:t>
            </a:r>
            <a:endParaRPr lang="en-US" sz="2600" b="1" dirty="0">
              <a:ln w="11430">
                <a:solidFill>
                  <a:sysClr val="windowText" lastClr="000000"/>
                </a:solidFill>
              </a:ln>
              <a:solidFill>
                <a:srgbClr val="FFFF00"/>
              </a:solidFill>
              <a:effectLst>
                <a:outerShdw blurRad="50800" dist="39000" dir="5460000" algn="tl">
                  <a:srgbClr val="000000">
                    <a:alpha val="38000"/>
                  </a:srgbClr>
                </a:outerShdw>
              </a:effectLst>
              <a:cs typeface="B Titr" pitchFamily="2" charset="-78"/>
            </a:endParaRP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36622" y="4476750"/>
            <a:ext cx="858347" cy="682386"/>
          </a:xfrm>
          <a:prstGeom prst="rect">
            <a:avLst/>
          </a:prstGeom>
        </p:spPr>
      </p:pic>
      <p:sp>
        <p:nvSpPr>
          <p:cNvPr id="21" name="TextBox 20"/>
          <p:cNvSpPr txBox="1"/>
          <p:nvPr/>
        </p:nvSpPr>
        <p:spPr>
          <a:xfrm>
            <a:off x="8382000" y="4564618"/>
            <a:ext cx="609600" cy="369332"/>
          </a:xfrm>
          <a:prstGeom prst="rect">
            <a:avLst/>
          </a:prstGeom>
          <a:noFill/>
        </p:spPr>
        <p:txBody>
          <a:bodyPr wrap="square" rtlCol="0">
            <a:spAutoFit/>
          </a:bodyPr>
          <a:lstStyle/>
          <a:p>
            <a:fld id="{D81BCC4D-E9F3-467D-9842-464F8BE9B665}" type="slidenum">
              <a:rPr lang="fa-IR" smtClean="0">
                <a:cs typeface="B Titr" pitchFamily="2" charset="-78"/>
              </a:rPr>
              <a:pPr/>
              <a:t>48</a:t>
            </a:fld>
            <a:endParaRPr lang="en-US" dirty="0">
              <a:cs typeface="B Titr" pitchFamily="2" charset="-78"/>
            </a:endParaRPr>
          </a:p>
        </p:txBody>
      </p:sp>
      <p:pic>
        <p:nvPicPr>
          <p:cNvPr id="25" name="Picture 24" descr="166.gif">
            <a:hlinkClick r:id="rId5" action="ppaction://hlinksldjump"/>
          </p:cNvPr>
          <p:cNvPicPr>
            <a:picLocks noChangeAspect="1"/>
          </p:cNvPicPr>
          <p:nvPr/>
        </p:nvPicPr>
        <p:blipFill>
          <a:blip r:embed="rId6" cstate="print"/>
          <a:srcRect b="83334"/>
          <a:stretch>
            <a:fillRect/>
          </a:stretch>
        </p:blipFill>
        <p:spPr>
          <a:xfrm>
            <a:off x="7273794" y="112879"/>
            <a:ext cx="1813056" cy="687221"/>
          </a:xfrm>
          <a:prstGeom prst="rect">
            <a:avLst/>
          </a:prstGeom>
        </p:spPr>
      </p:pic>
      <p:sp>
        <p:nvSpPr>
          <p:cNvPr id="26" name="TextBox 25">
            <a:hlinkClick r:id="rId5" action="ppaction://hlinksldjump"/>
          </p:cNvPr>
          <p:cNvSpPr txBox="1"/>
          <p:nvPr/>
        </p:nvSpPr>
        <p:spPr>
          <a:xfrm>
            <a:off x="7810500" y="247650"/>
            <a:ext cx="752129" cy="338554"/>
          </a:xfrm>
          <a:prstGeom prst="rect">
            <a:avLst/>
          </a:prstGeom>
          <a:noFill/>
        </p:spPr>
        <p:txBody>
          <a:bodyPr wrap="none" rtlCol="0">
            <a:spAutoFit/>
          </a:bodyPr>
          <a:lstStyle/>
          <a:p>
            <a:r>
              <a:rPr lang="fa-IR" sz="1600" dirty="0">
                <a:solidFill>
                  <a:prstClr val="black"/>
                </a:solidFill>
                <a:cs typeface="B Titr" pitchFamily="2" charset="-78"/>
              </a:rPr>
              <a:t>بازگشت</a:t>
            </a:r>
            <a:endParaRPr lang="en-US" sz="1600" dirty="0">
              <a:solidFill>
                <a:prstClr val="black"/>
              </a:solidFill>
              <a:cs typeface="B Titr" pitchFamily="2" charset="-78"/>
            </a:endParaRPr>
          </a:p>
        </p:txBody>
      </p:sp>
    </p:spTree>
    <p:extLst>
      <p:ext uri="{BB962C8B-B14F-4D97-AF65-F5344CB8AC3E}">
        <p14:creationId xmlns:p14="http://schemas.microsoft.com/office/powerpoint/2010/main" val="2228443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2" cstate="print">
            <a:extLst>
              <a:ext uri="{28A0092B-C50C-407E-A947-70E740481C1C}">
                <a14:useLocalDpi xmlns:a14="http://schemas.microsoft.com/office/drawing/2010/main" val="0"/>
              </a:ext>
            </a:extLst>
          </a:blip>
          <a:srcRect t="48177" r="32369"/>
          <a:stretch/>
        </p:blipFill>
        <p:spPr>
          <a:xfrm>
            <a:off x="-29240" y="25973"/>
            <a:ext cx="1096039" cy="984724"/>
          </a:xfrm>
          <a:prstGeom prst="rect">
            <a:avLst/>
          </a:prstGeom>
        </p:spPr>
      </p:pic>
      <p:sp>
        <p:nvSpPr>
          <p:cNvPr id="14" name="backgound_panel"/>
          <p:cNvSpPr/>
          <p:nvPr/>
        </p:nvSpPr>
        <p:spPr>
          <a:xfrm>
            <a:off x="76200" y="800100"/>
            <a:ext cx="7086600" cy="3886200"/>
          </a:xfrm>
          <a:prstGeom prst="roundRect">
            <a:avLst/>
          </a:prstGeom>
          <a:solidFill>
            <a:schemeClr val="bg1">
              <a:lumMod val="65000"/>
            </a:schemeClr>
          </a:solidFill>
          <a:ln>
            <a:solidFill>
              <a:schemeClr val="tx1">
                <a:lumMod val="95000"/>
                <a:lumOff val="5000"/>
              </a:schemeClr>
            </a:solidFill>
          </a:ln>
          <a:effectLst>
            <a:reflection blurRad="38100" stA="18000" endPos="55500" dist="50800" dir="5400000" sy="-100000" algn="bl" rotWithShape="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_panel"/>
          <p:cNvSpPr/>
          <p:nvPr/>
        </p:nvSpPr>
        <p:spPr>
          <a:xfrm>
            <a:off x="609600" y="1085851"/>
            <a:ext cx="8382000" cy="3943350"/>
          </a:xfrm>
          <a:prstGeom prst="roundRect">
            <a:avLst/>
          </a:prstGeom>
          <a:blipFill>
            <a:blip r:embed="rId3"/>
            <a:tile tx="0" ty="0" sx="100000" sy="100000" flip="none" algn="tl"/>
          </a:blipFill>
          <a:ln>
            <a:solidFill>
              <a:schemeClr val="tx1"/>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ln>
                <a:solidFill>
                  <a:sysClr val="windowText" lastClr="000000"/>
                </a:solidFill>
              </a:ln>
              <a:solidFill>
                <a:prstClr val="white"/>
              </a:solidFill>
            </a:endParaRPr>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638800" y="5137"/>
            <a:ext cx="2218691" cy="2161704"/>
          </a:xfrm>
          <a:prstGeom prst="rect">
            <a:avLst/>
          </a:prstGeom>
        </p:spPr>
      </p:pic>
      <p:sp>
        <p:nvSpPr>
          <p:cNvPr id="13" name="Title 5"/>
          <p:cNvSpPr txBox="1">
            <a:spLocks/>
          </p:cNvSpPr>
          <p:nvPr/>
        </p:nvSpPr>
        <p:spPr>
          <a:xfrm>
            <a:off x="762000" y="3009900"/>
            <a:ext cx="7772400" cy="800100"/>
          </a:xfrm>
          <a:prstGeom prst="rect">
            <a:avLst/>
          </a:prstGeom>
        </p:spPr>
        <p:txBody>
          <a:bodyPr vert="horz" lIns="91440" tIns="45720" rIns="91440" bIns="45720" rtlCol="0" anchor="ctr">
            <a:no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lvl1pPr algn="ctr" defTabSz="914400" rtl="0" eaLnBrk="1" latinLnBrk="0" hangingPunct="1">
              <a:spcBef>
                <a:spcPct val="0"/>
              </a:spcBef>
              <a:buNone/>
              <a:defRPr sz="4400" kern="1200">
                <a:solidFill>
                  <a:schemeClr val="bg1">
                    <a:lumMod val="95000"/>
                  </a:schemeClr>
                </a:solidFill>
                <a:latin typeface="+mj-lt"/>
                <a:ea typeface="+mj-ea"/>
                <a:cs typeface="+mj-cs"/>
              </a:defRPr>
            </a:lvl1pPr>
          </a:lstStyle>
          <a:p>
            <a:pPr algn="r" rtl="1"/>
            <a:r>
              <a:rPr lang="fa-IR" sz="4800" b="1" cap="all" dirty="0">
                <a:ln>
                  <a:solidFill>
                    <a:schemeClr val="tx1"/>
                  </a:solidFill>
                </a:ln>
                <a:solidFill>
                  <a:srgbClr val="FFFF00"/>
                </a:solidFill>
                <a:effectLst>
                  <a:outerShdw blurRad="19685" dist="12700" dir="5400000" algn="tl" rotWithShape="0">
                    <a:schemeClr val="accent1">
                      <a:satMod val="130000"/>
                      <a:alpha val="60000"/>
                    </a:schemeClr>
                  </a:outerShdw>
                  <a:reflection blurRad="10000" stA="55000" endPos="48000" dist="500" dir="5400000" sy="-100000" algn="bl" rotWithShape="0"/>
                </a:effectLst>
                <a:cs typeface="B Titr" pitchFamily="2" charset="-78"/>
              </a:rPr>
              <a:t>چرا بيشتر دوستى‏ها</a:t>
            </a:r>
          </a:p>
          <a:p>
            <a:pPr algn="r" rtl="1"/>
            <a:r>
              <a:rPr lang="fa-IR" sz="4800" b="1" cap="all" dirty="0">
                <a:ln>
                  <a:solidFill>
                    <a:schemeClr val="tx1"/>
                  </a:solidFill>
                </a:ln>
                <a:solidFill>
                  <a:srgbClr val="FFFF00"/>
                </a:solidFill>
                <a:effectLst>
                  <a:outerShdw blurRad="19685" dist="12700" dir="5400000" algn="tl" rotWithShape="0">
                    <a:schemeClr val="accent1">
                      <a:satMod val="130000"/>
                      <a:alpha val="60000"/>
                    </a:schemeClr>
                  </a:outerShdw>
                  <a:reflection blurRad="10000" stA="55000" endPos="48000" dist="500" dir="5400000" sy="-100000" algn="bl" rotWithShape="0"/>
                </a:effectLst>
                <a:cs typeface="B Titr" pitchFamily="2" charset="-78"/>
              </a:rPr>
              <a:t> به ازدواج منجر نمى‏شود؟</a:t>
            </a:r>
            <a:endParaRPr lang="en-US" sz="4800" b="1" cap="all" dirty="0">
              <a:ln>
                <a:solidFill>
                  <a:schemeClr val="tx1"/>
                </a:solidFill>
              </a:ln>
              <a:solidFill>
                <a:srgbClr val="FFFF00"/>
              </a:solidFill>
              <a:effectLst>
                <a:outerShdw blurRad="19685" dist="12700" dir="5400000" algn="tl" rotWithShape="0">
                  <a:schemeClr val="accent1">
                    <a:satMod val="130000"/>
                    <a:alpha val="60000"/>
                  </a:schemeClr>
                </a:outerShdw>
                <a:reflection blurRad="10000" stA="55000" endPos="48000" dist="500" dir="5400000" sy="-100000" algn="bl" rotWithShape="0"/>
              </a:effectLst>
              <a:cs typeface="B Titr" pitchFamily="2" charset="-78"/>
            </a:endParaRPr>
          </a:p>
        </p:txBody>
      </p:sp>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816" y="209550"/>
            <a:ext cx="4468416" cy="5143500"/>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36622" y="4476750"/>
            <a:ext cx="858347" cy="682386"/>
          </a:xfrm>
          <a:prstGeom prst="rect">
            <a:avLst/>
          </a:prstGeom>
        </p:spPr>
      </p:pic>
      <p:sp>
        <p:nvSpPr>
          <p:cNvPr id="16" name="TextBox 15"/>
          <p:cNvSpPr txBox="1"/>
          <p:nvPr/>
        </p:nvSpPr>
        <p:spPr>
          <a:xfrm>
            <a:off x="8382000" y="4564618"/>
            <a:ext cx="609600" cy="369332"/>
          </a:xfrm>
          <a:prstGeom prst="rect">
            <a:avLst/>
          </a:prstGeom>
          <a:noFill/>
        </p:spPr>
        <p:txBody>
          <a:bodyPr wrap="square" rtlCol="0">
            <a:spAutoFit/>
          </a:bodyPr>
          <a:lstStyle/>
          <a:p>
            <a:fld id="{D81BCC4D-E9F3-467D-9842-464F8BE9B665}" type="slidenum">
              <a:rPr lang="fa-IR" smtClean="0">
                <a:cs typeface="B Titr" pitchFamily="2" charset="-78"/>
              </a:rPr>
              <a:pPr/>
              <a:t>49</a:t>
            </a:fld>
            <a:endParaRPr lang="en-US" dirty="0">
              <a:cs typeface="B Titr" pitchFamily="2" charset="-78"/>
            </a:endParaRPr>
          </a:p>
        </p:txBody>
      </p:sp>
      <p:pic>
        <p:nvPicPr>
          <p:cNvPr id="19" name="Picture 18" descr="166.gif">
            <a:hlinkClick r:id="rId7" action="ppaction://hlinksldjump"/>
          </p:cNvPr>
          <p:cNvPicPr>
            <a:picLocks noChangeAspect="1"/>
          </p:cNvPicPr>
          <p:nvPr/>
        </p:nvPicPr>
        <p:blipFill>
          <a:blip r:embed="rId8" cstate="print"/>
          <a:srcRect b="83334"/>
          <a:stretch>
            <a:fillRect/>
          </a:stretch>
        </p:blipFill>
        <p:spPr>
          <a:xfrm>
            <a:off x="7273794" y="112879"/>
            <a:ext cx="1813056" cy="687221"/>
          </a:xfrm>
          <a:prstGeom prst="rect">
            <a:avLst/>
          </a:prstGeom>
        </p:spPr>
      </p:pic>
      <p:sp>
        <p:nvSpPr>
          <p:cNvPr id="20" name="TextBox 19">
            <a:hlinkClick r:id="rId7" action="ppaction://hlinksldjump"/>
          </p:cNvPr>
          <p:cNvSpPr txBox="1"/>
          <p:nvPr/>
        </p:nvSpPr>
        <p:spPr>
          <a:xfrm>
            <a:off x="7810500" y="247650"/>
            <a:ext cx="752129" cy="338554"/>
          </a:xfrm>
          <a:prstGeom prst="rect">
            <a:avLst/>
          </a:prstGeom>
          <a:noFill/>
        </p:spPr>
        <p:txBody>
          <a:bodyPr wrap="none" rtlCol="0">
            <a:spAutoFit/>
          </a:bodyPr>
          <a:lstStyle/>
          <a:p>
            <a:r>
              <a:rPr lang="fa-IR" sz="1600" dirty="0">
                <a:solidFill>
                  <a:prstClr val="black"/>
                </a:solidFill>
                <a:cs typeface="B Titr" pitchFamily="2" charset="-78"/>
              </a:rPr>
              <a:t>بازگشت</a:t>
            </a:r>
            <a:endParaRPr lang="en-US" sz="1600" dirty="0">
              <a:solidFill>
                <a:prstClr val="black"/>
              </a:solidFill>
              <a:cs typeface="B Titr" pitchFamily="2" charset="-78"/>
            </a:endParaRPr>
          </a:p>
        </p:txBody>
      </p:sp>
    </p:spTree>
    <p:extLst>
      <p:ext uri="{BB962C8B-B14F-4D97-AF65-F5344CB8AC3E}">
        <p14:creationId xmlns:p14="http://schemas.microsoft.com/office/powerpoint/2010/main" val="13071784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50000"/>
              </a:schemeClr>
            </a:gs>
            <a:gs pos="50000">
              <a:schemeClr val="bg1">
                <a:lumMod val="85000"/>
              </a:schemeClr>
            </a:gs>
            <a:gs pos="100000">
              <a:schemeClr val="bg1"/>
            </a:gs>
          </a:gsLst>
          <a:lin ang="5400000" scaled="0"/>
        </a:gradFill>
        <a:effectLst/>
      </p:bgPr>
    </p:bg>
    <p:spTree>
      <p:nvGrpSpPr>
        <p:cNvPr id="1" name=""/>
        <p:cNvGrpSpPr/>
        <p:nvPr/>
      </p:nvGrpSpPr>
      <p:grpSpPr>
        <a:xfrm>
          <a:off x="0" y="0"/>
          <a:ext cx="0" cy="0"/>
          <a:chOff x="0" y="0"/>
          <a:chExt cx="0" cy="0"/>
        </a:xfrm>
      </p:grpSpPr>
      <p:sp>
        <p:nvSpPr>
          <p:cNvPr id="14" name="big_button1"/>
          <p:cNvSpPr/>
          <p:nvPr/>
        </p:nvSpPr>
        <p:spPr>
          <a:xfrm>
            <a:off x="76200" y="800100"/>
            <a:ext cx="7543800" cy="3886200"/>
          </a:xfrm>
          <a:prstGeom prst="roundRect">
            <a:avLst/>
          </a:prstGeom>
          <a:solidFill>
            <a:schemeClr val="bg1">
              <a:lumMod val="65000"/>
            </a:schemeClr>
          </a:solidFill>
          <a:ln>
            <a:solidFill>
              <a:schemeClr val="tx1">
                <a:lumMod val="95000"/>
                <a:lumOff val="5000"/>
              </a:schemeClr>
            </a:solidFill>
          </a:ln>
          <a:effectLst>
            <a:reflection blurRad="38100" stA="18000" endPos="55500" dist="50800" dir="5400000" sy="-100000" algn="bl" rotWithShape="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Title 10"/>
          <p:cNvSpPr>
            <a:spLocks noGrp="1"/>
          </p:cNvSpPr>
          <p:nvPr>
            <p:ph type="title"/>
          </p:nvPr>
        </p:nvSpPr>
        <p:spPr>
          <a:xfrm>
            <a:off x="-76200" y="-57150"/>
            <a:ext cx="7086600" cy="857250"/>
          </a:xfrm>
        </p:spPr>
        <p:txBody>
          <a:bodyPr>
            <a:normAutofit/>
          </a:bodyPr>
          <a:lstStyle/>
          <a:p>
            <a:r>
              <a:rPr lang="fa-IR" sz="3600" dirty="0">
                <a:ln>
                  <a:solidFill>
                    <a:schemeClr val="tx1">
                      <a:lumMod val="95000"/>
                      <a:lumOff val="5000"/>
                    </a:schemeClr>
                  </a:solidFill>
                </a:ln>
                <a:cs typeface="B Titr" pitchFamily="2" charset="-78"/>
              </a:rPr>
              <a:t>فهرست مباحث عشق و حیرت</a:t>
            </a:r>
            <a:endParaRPr lang="en-US" sz="3600" dirty="0">
              <a:ln>
                <a:solidFill>
                  <a:schemeClr val="tx1">
                    <a:lumMod val="95000"/>
                    <a:lumOff val="5000"/>
                  </a:schemeClr>
                </a:solidFill>
              </a:ln>
              <a:cs typeface="B Titr" pitchFamily="2" charset="-78"/>
            </a:endParaRPr>
          </a:p>
        </p:txBody>
      </p:sp>
      <p:sp>
        <p:nvSpPr>
          <p:cNvPr id="5" name="small_button1">
            <a:hlinkClick r:id="rId3" action="ppaction://hlinksldjump"/>
          </p:cNvPr>
          <p:cNvSpPr/>
          <p:nvPr/>
        </p:nvSpPr>
        <p:spPr>
          <a:xfrm>
            <a:off x="306512" y="971550"/>
            <a:ext cx="3732088" cy="254271"/>
          </a:xfrm>
          <a:prstGeom prst="roundRect">
            <a:avLst/>
          </a:prstGeom>
          <a:solidFill>
            <a:schemeClr val="accent6">
              <a:lumMod val="75000"/>
            </a:schemeClr>
          </a:solidFill>
          <a:ln>
            <a:no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r>
              <a:rPr lang="fa-IR" dirty="0">
                <a:solidFill>
                  <a:prstClr val="black">
                    <a:lumMod val="95000"/>
                    <a:lumOff val="5000"/>
                  </a:prstClr>
                </a:solidFill>
                <a:cs typeface="B Homa" pitchFamily="2" charset="-78"/>
              </a:rPr>
              <a:t>فصل اول : زمینه های ایجاد دوستی</a:t>
            </a:r>
            <a:endParaRPr lang="en-US" dirty="0">
              <a:solidFill>
                <a:prstClr val="black">
                  <a:lumMod val="95000"/>
                  <a:lumOff val="5000"/>
                </a:prstClr>
              </a:solidFill>
              <a:cs typeface="B Homa" pitchFamily="2" charset="-78"/>
            </a:endParaRPr>
          </a:p>
        </p:txBody>
      </p:sp>
      <p:sp>
        <p:nvSpPr>
          <p:cNvPr id="28" name="Flowchart: Terminator 27">
            <a:hlinkClick r:id="rId3" action="ppaction://hlinksldjump"/>
          </p:cNvPr>
          <p:cNvSpPr/>
          <p:nvPr/>
        </p:nvSpPr>
        <p:spPr>
          <a:xfrm>
            <a:off x="4495800" y="2149654"/>
            <a:ext cx="2819400" cy="533400"/>
          </a:xfrm>
          <a:prstGeom prst="flowChartTerminator">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fa-IR" sz="2000" b="1" dirty="0">
                <a:ln>
                  <a:solidFill>
                    <a:sysClr val="windowText" lastClr="000000"/>
                  </a:solidFill>
                </a:ln>
                <a:solidFill>
                  <a:schemeClr val="bg1"/>
                </a:solidFill>
                <a:cs typeface="B Titr" pitchFamily="2" charset="-78"/>
              </a:rPr>
              <a:t>بخش اول</a:t>
            </a:r>
            <a:endParaRPr lang="en-US" sz="2000" b="1" dirty="0">
              <a:ln>
                <a:solidFill>
                  <a:sysClr val="windowText" lastClr="000000"/>
                </a:solidFill>
              </a:ln>
              <a:solidFill>
                <a:schemeClr val="bg1"/>
              </a:solidFill>
              <a:cs typeface="B Titr" pitchFamily="2" charset="-78"/>
            </a:endParaRPr>
          </a:p>
        </p:txBody>
      </p:sp>
      <p:sp>
        <p:nvSpPr>
          <p:cNvPr id="6" name="small_button2">
            <a:hlinkClick r:id="rId4" action="ppaction://hlinksldjump"/>
          </p:cNvPr>
          <p:cNvSpPr/>
          <p:nvPr/>
        </p:nvSpPr>
        <p:spPr>
          <a:xfrm>
            <a:off x="304800" y="1276350"/>
            <a:ext cx="3732088" cy="254271"/>
          </a:xfrm>
          <a:prstGeom prst="roundRect">
            <a:avLst/>
          </a:prstGeom>
          <a:solidFill>
            <a:schemeClr val="accent4">
              <a:lumMod val="75000"/>
            </a:schemeClr>
          </a:solidFill>
          <a:ln>
            <a:no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r>
              <a:rPr lang="fa-IR" dirty="0">
                <a:solidFill>
                  <a:prstClr val="black">
                    <a:lumMod val="95000"/>
                    <a:lumOff val="5000"/>
                  </a:prstClr>
                </a:solidFill>
                <a:cs typeface="B Homa" pitchFamily="2" charset="-78"/>
              </a:rPr>
              <a:t>فصل دوم: عوامل تحريك در دختران و پسران</a:t>
            </a:r>
          </a:p>
        </p:txBody>
      </p:sp>
      <p:sp>
        <p:nvSpPr>
          <p:cNvPr id="7" name="small_button3">
            <a:hlinkClick r:id="rId5" action="ppaction://hlinksldjump"/>
          </p:cNvPr>
          <p:cNvSpPr/>
          <p:nvPr/>
        </p:nvSpPr>
        <p:spPr>
          <a:xfrm>
            <a:off x="306512" y="1581150"/>
            <a:ext cx="3732088" cy="254271"/>
          </a:xfrm>
          <a:prstGeom prst="roundRect">
            <a:avLst/>
          </a:prstGeom>
          <a:solidFill>
            <a:schemeClr val="accent1">
              <a:lumMod val="75000"/>
            </a:schemeClr>
          </a:solidFill>
          <a:ln>
            <a:no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a-IR" dirty="0">
                <a:solidFill>
                  <a:prstClr val="black">
                    <a:lumMod val="95000"/>
                    <a:lumOff val="5000"/>
                  </a:prstClr>
                </a:solidFill>
                <a:cs typeface="B Homa" pitchFamily="2" charset="-78"/>
              </a:rPr>
              <a:t>فصل سوم: هدف  دختران و پسران   از دوستی </a:t>
            </a:r>
            <a:endParaRPr lang="en-US" dirty="0">
              <a:solidFill>
                <a:prstClr val="black">
                  <a:lumMod val="95000"/>
                  <a:lumOff val="5000"/>
                </a:prstClr>
              </a:solidFill>
              <a:cs typeface="B Homa" pitchFamily="2" charset="-78"/>
            </a:endParaRPr>
          </a:p>
        </p:txBody>
      </p:sp>
      <p:sp>
        <p:nvSpPr>
          <p:cNvPr id="8" name="small_button4">
            <a:hlinkClick r:id="rId6" action="ppaction://hlinksldjump"/>
          </p:cNvPr>
          <p:cNvSpPr/>
          <p:nvPr/>
        </p:nvSpPr>
        <p:spPr>
          <a:xfrm>
            <a:off x="306512" y="1885950"/>
            <a:ext cx="3732088" cy="254271"/>
          </a:xfrm>
          <a:prstGeom prst="roundRect">
            <a:avLst/>
          </a:prstGeom>
          <a:solidFill>
            <a:schemeClr val="tx1">
              <a:lumMod val="50000"/>
              <a:lumOff val="50000"/>
            </a:schemeClr>
          </a:solidFill>
          <a:ln>
            <a:no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a-IR" dirty="0">
                <a:solidFill>
                  <a:prstClr val="black">
                    <a:lumMod val="95000"/>
                    <a:lumOff val="5000"/>
                  </a:prstClr>
                </a:solidFill>
                <a:cs typeface="B Homa" pitchFamily="2" charset="-78"/>
              </a:rPr>
              <a:t>فصل چهارم: مراحل دوستی</a:t>
            </a:r>
            <a:endParaRPr lang="en-US" dirty="0">
              <a:solidFill>
                <a:prstClr val="black">
                  <a:lumMod val="95000"/>
                  <a:lumOff val="5000"/>
                </a:prstClr>
              </a:solidFill>
              <a:cs typeface="B Homa" pitchFamily="2" charset="-78"/>
            </a:endParaRPr>
          </a:p>
        </p:txBody>
      </p:sp>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69159" y="2252557"/>
            <a:ext cx="2603442" cy="2816021"/>
          </a:xfrm>
          <a:prstGeom prst="rect">
            <a:avLst/>
          </a:prstGeom>
        </p:spPr>
      </p:pic>
      <p:sp>
        <p:nvSpPr>
          <p:cNvPr id="9" name="small_button1">
            <a:hlinkClick r:id="rId8" action="ppaction://hlinksldjump"/>
          </p:cNvPr>
          <p:cNvSpPr/>
          <p:nvPr/>
        </p:nvSpPr>
        <p:spPr>
          <a:xfrm>
            <a:off x="306512" y="2190750"/>
            <a:ext cx="3732088" cy="254271"/>
          </a:xfrm>
          <a:prstGeom prst="roundRect">
            <a:avLst/>
          </a:prstGeom>
          <a:solidFill>
            <a:schemeClr val="accent5">
              <a:lumMod val="60000"/>
              <a:lumOff val="40000"/>
            </a:schemeClr>
          </a:solidFill>
          <a:ln>
            <a:no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a-IR" dirty="0">
                <a:solidFill>
                  <a:prstClr val="black">
                    <a:lumMod val="95000"/>
                    <a:lumOff val="5000"/>
                  </a:prstClr>
                </a:solidFill>
                <a:cs typeface="B Homa" pitchFamily="2" charset="-78"/>
              </a:rPr>
              <a:t>فصل پنجم: پیامدهای دوستی</a:t>
            </a:r>
            <a:endParaRPr lang="en-US" dirty="0">
              <a:solidFill>
                <a:prstClr val="black">
                  <a:lumMod val="95000"/>
                  <a:lumOff val="5000"/>
                </a:prstClr>
              </a:solidFill>
              <a:cs typeface="B Homa" pitchFamily="2" charset="-78"/>
            </a:endParaRPr>
          </a:p>
        </p:txBody>
      </p:sp>
      <p:sp>
        <p:nvSpPr>
          <p:cNvPr id="10" name="small_button2">
            <a:hlinkClick r:id="rId9" action="ppaction://hlinksldjump"/>
          </p:cNvPr>
          <p:cNvSpPr/>
          <p:nvPr/>
        </p:nvSpPr>
        <p:spPr>
          <a:xfrm>
            <a:off x="304800" y="2495550"/>
            <a:ext cx="3732088" cy="254271"/>
          </a:xfrm>
          <a:prstGeom prst="roundRect">
            <a:avLst/>
          </a:prstGeom>
          <a:solidFill>
            <a:schemeClr val="accent2">
              <a:lumMod val="75000"/>
            </a:schemeClr>
          </a:solidFill>
          <a:ln>
            <a:no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a-IR" dirty="0">
                <a:solidFill>
                  <a:prstClr val="black">
                    <a:lumMod val="95000"/>
                    <a:lumOff val="5000"/>
                  </a:prstClr>
                </a:solidFill>
                <a:cs typeface="B Homa" pitchFamily="2" charset="-78"/>
              </a:rPr>
              <a:t>فصل ششم: </a:t>
            </a:r>
            <a:r>
              <a:rPr lang="fa-IR">
                <a:solidFill>
                  <a:prstClr val="black">
                    <a:lumMod val="95000"/>
                    <a:lumOff val="5000"/>
                  </a:prstClr>
                </a:solidFill>
                <a:cs typeface="B Homa" pitchFamily="2" charset="-78"/>
              </a:rPr>
              <a:t>برخى  سؤال و  </a:t>
            </a:r>
            <a:r>
              <a:rPr lang="fa-IR" dirty="0">
                <a:solidFill>
                  <a:prstClr val="black">
                    <a:lumMod val="95000"/>
                    <a:lumOff val="5000"/>
                  </a:prstClr>
                </a:solidFill>
                <a:cs typeface="B Homa" pitchFamily="2" charset="-78"/>
              </a:rPr>
              <a:t>جواب‏ها</a:t>
            </a:r>
            <a:endParaRPr lang="en-US" dirty="0">
              <a:solidFill>
                <a:prstClr val="black">
                  <a:lumMod val="95000"/>
                  <a:lumOff val="5000"/>
                </a:prstClr>
              </a:solidFill>
              <a:cs typeface="B Homa" pitchFamily="2" charset="-78"/>
            </a:endParaRPr>
          </a:p>
        </p:txBody>
      </p:sp>
      <p:sp>
        <p:nvSpPr>
          <p:cNvPr id="12" name="small_button3">
            <a:hlinkClick r:id="rId10" action="ppaction://hlinksldjump"/>
          </p:cNvPr>
          <p:cNvSpPr/>
          <p:nvPr/>
        </p:nvSpPr>
        <p:spPr>
          <a:xfrm>
            <a:off x="306512" y="2800350"/>
            <a:ext cx="3732088" cy="254271"/>
          </a:xfrm>
          <a:prstGeom prst="roundRect">
            <a:avLst/>
          </a:prstGeom>
          <a:solidFill>
            <a:schemeClr val="accent5">
              <a:lumMod val="50000"/>
            </a:schemeClr>
          </a:solidFill>
          <a:ln>
            <a:no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a-IR" dirty="0">
                <a:solidFill>
                  <a:prstClr val="black">
                    <a:lumMod val="95000"/>
                    <a:lumOff val="5000"/>
                  </a:prstClr>
                </a:solidFill>
                <a:cs typeface="B Homa" pitchFamily="2" charset="-78"/>
              </a:rPr>
              <a:t>فصل هفتم: چه باید کرد</a:t>
            </a:r>
            <a:endParaRPr lang="en-US" dirty="0">
              <a:solidFill>
                <a:prstClr val="black">
                  <a:lumMod val="95000"/>
                  <a:lumOff val="5000"/>
                </a:prstClr>
              </a:solidFill>
              <a:cs typeface="B Homa" pitchFamily="2" charset="-78"/>
            </a:endParaRPr>
          </a:p>
        </p:txBody>
      </p:sp>
      <p:sp>
        <p:nvSpPr>
          <p:cNvPr id="13" name="small_button4">
            <a:hlinkClick r:id="rId11" action="ppaction://hlinksldjump"/>
          </p:cNvPr>
          <p:cNvSpPr/>
          <p:nvPr/>
        </p:nvSpPr>
        <p:spPr>
          <a:xfrm>
            <a:off x="306512" y="3105150"/>
            <a:ext cx="3732088" cy="254271"/>
          </a:xfrm>
          <a:prstGeom prst="roundRect">
            <a:avLst/>
          </a:prstGeom>
          <a:solidFill>
            <a:schemeClr val="accent3">
              <a:lumMod val="75000"/>
            </a:schemeClr>
          </a:solidFill>
          <a:ln>
            <a:no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a-IR" dirty="0">
                <a:solidFill>
                  <a:prstClr val="black">
                    <a:lumMod val="95000"/>
                    <a:lumOff val="5000"/>
                  </a:prstClr>
                </a:solidFill>
                <a:cs typeface="B Homa" pitchFamily="2" charset="-78"/>
              </a:rPr>
              <a:t>فصل هشتم: عشق چیست؟</a:t>
            </a:r>
            <a:endParaRPr lang="en-US" dirty="0">
              <a:solidFill>
                <a:prstClr val="black">
                  <a:lumMod val="95000"/>
                  <a:lumOff val="5000"/>
                </a:prstClr>
              </a:solidFill>
              <a:cs typeface="B Homa" pitchFamily="2" charset="-78"/>
            </a:endParaRPr>
          </a:p>
        </p:txBody>
      </p:sp>
      <p:pic>
        <p:nvPicPr>
          <p:cNvPr id="15" name="Picture 1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336622" y="4476750"/>
            <a:ext cx="858347" cy="682386"/>
          </a:xfrm>
          <a:prstGeom prst="rect">
            <a:avLst/>
          </a:prstGeom>
        </p:spPr>
      </p:pic>
      <p:sp>
        <p:nvSpPr>
          <p:cNvPr id="19" name="TextBox 18"/>
          <p:cNvSpPr txBox="1"/>
          <p:nvPr/>
        </p:nvSpPr>
        <p:spPr>
          <a:xfrm>
            <a:off x="8458200" y="4564618"/>
            <a:ext cx="609600" cy="369332"/>
          </a:xfrm>
          <a:prstGeom prst="rect">
            <a:avLst/>
          </a:prstGeom>
          <a:noFill/>
        </p:spPr>
        <p:txBody>
          <a:bodyPr wrap="square" rtlCol="0">
            <a:spAutoFit/>
          </a:bodyPr>
          <a:lstStyle/>
          <a:p>
            <a:fld id="{D81BCC4D-E9F3-467D-9842-464F8BE9B665}" type="slidenum">
              <a:rPr lang="fa-IR" smtClean="0">
                <a:cs typeface="B Titr" pitchFamily="2" charset="-78"/>
              </a:rPr>
              <a:pPr/>
              <a:t>5</a:t>
            </a:fld>
            <a:endParaRPr lang="en-US" dirty="0">
              <a:cs typeface="B Titr" pitchFamily="2" charset="-78"/>
            </a:endParaRPr>
          </a:p>
        </p:txBody>
      </p:sp>
      <p:sp>
        <p:nvSpPr>
          <p:cNvPr id="17" name="small_button1">
            <a:hlinkClick r:id="rId13" action="ppaction://hlinksldjump"/>
          </p:cNvPr>
          <p:cNvSpPr/>
          <p:nvPr/>
        </p:nvSpPr>
        <p:spPr>
          <a:xfrm>
            <a:off x="304800" y="3638550"/>
            <a:ext cx="3732088" cy="254271"/>
          </a:xfrm>
          <a:prstGeom prst="roundRect">
            <a:avLst/>
          </a:prstGeom>
          <a:solidFill>
            <a:schemeClr val="accent6">
              <a:lumMod val="75000"/>
            </a:schemeClr>
          </a:solidFill>
          <a:ln>
            <a:no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r>
              <a:rPr lang="fa-IR" dirty="0">
                <a:solidFill>
                  <a:prstClr val="black">
                    <a:lumMod val="95000"/>
                    <a:lumOff val="5000"/>
                  </a:prstClr>
                </a:solidFill>
                <a:cs typeface="B Homa" pitchFamily="2" charset="-78"/>
              </a:rPr>
              <a:t>فصل اول : در غرب چه می گذرد ...</a:t>
            </a:r>
            <a:endParaRPr lang="en-US" dirty="0">
              <a:solidFill>
                <a:prstClr val="black">
                  <a:lumMod val="95000"/>
                  <a:lumOff val="5000"/>
                </a:prstClr>
              </a:solidFill>
              <a:cs typeface="B Homa" pitchFamily="2" charset="-78"/>
            </a:endParaRPr>
          </a:p>
        </p:txBody>
      </p:sp>
      <p:sp>
        <p:nvSpPr>
          <p:cNvPr id="24" name="small_button2">
            <a:hlinkClick r:id="rId14" action="ppaction://hlinksldjump"/>
          </p:cNvPr>
          <p:cNvSpPr/>
          <p:nvPr/>
        </p:nvSpPr>
        <p:spPr>
          <a:xfrm>
            <a:off x="304800" y="3943350"/>
            <a:ext cx="3732088" cy="254271"/>
          </a:xfrm>
          <a:prstGeom prst="roundRect">
            <a:avLst/>
          </a:prstGeom>
          <a:solidFill>
            <a:schemeClr val="accent4">
              <a:lumMod val="75000"/>
            </a:schemeClr>
          </a:solidFill>
          <a:ln>
            <a:no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r>
              <a:rPr lang="fa-IR" dirty="0">
                <a:solidFill>
                  <a:prstClr val="black">
                    <a:lumMod val="95000"/>
                    <a:lumOff val="5000"/>
                  </a:prstClr>
                </a:solidFill>
                <a:cs typeface="B Homa" pitchFamily="2" charset="-78"/>
              </a:rPr>
              <a:t>فصل دوم: چرا جامعه ما اینگونه شد؟</a:t>
            </a:r>
          </a:p>
        </p:txBody>
      </p:sp>
      <p:sp>
        <p:nvSpPr>
          <p:cNvPr id="25" name="small_button3">
            <a:hlinkClick r:id="rId15" action="ppaction://hlinksldjump"/>
          </p:cNvPr>
          <p:cNvSpPr/>
          <p:nvPr/>
        </p:nvSpPr>
        <p:spPr>
          <a:xfrm>
            <a:off x="304800" y="4248150"/>
            <a:ext cx="3732088" cy="254271"/>
          </a:xfrm>
          <a:prstGeom prst="roundRect">
            <a:avLst/>
          </a:prstGeom>
          <a:solidFill>
            <a:schemeClr val="accent1">
              <a:lumMod val="75000"/>
            </a:schemeClr>
          </a:solidFill>
          <a:ln>
            <a:no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a-IR" sz="1600" dirty="0">
                <a:solidFill>
                  <a:prstClr val="black">
                    <a:lumMod val="95000"/>
                    <a:lumOff val="5000"/>
                  </a:prstClr>
                </a:solidFill>
                <a:cs typeface="B Homa" pitchFamily="2" charset="-78"/>
              </a:rPr>
              <a:t>فصل سوم: پدر و مادرها چکار می توانند بکنند؟</a:t>
            </a:r>
            <a:endParaRPr lang="en-US" sz="1600" dirty="0">
              <a:solidFill>
                <a:prstClr val="black">
                  <a:lumMod val="95000"/>
                  <a:lumOff val="5000"/>
                </a:prstClr>
              </a:solidFill>
              <a:cs typeface="B Homa" pitchFamily="2" charset="-78"/>
            </a:endParaRPr>
          </a:p>
        </p:txBody>
      </p:sp>
      <p:sp>
        <p:nvSpPr>
          <p:cNvPr id="26" name="Flowchart: Terminator 25">
            <a:hlinkClick r:id="rId16" action="ppaction://hlinksldjump"/>
          </p:cNvPr>
          <p:cNvSpPr/>
          <p:nvPr/>
        </p:nvSpPr>
        <p:spPr>
          <a:xfrm>
            <a:off x="4530047" y="1560602"/>
            <a:ext cx="2819400" cy="533400"/>
          </a:xfrm>
          <a:prstGeom prst="flowChartTerminator">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fa-IR" sz="2400" dirty="0">
                <a:ln>
                  <a:solidFill>
                    <a:schemeClr val="tx1"/>
                  </a:solidFill>
                </a:ln>
                <a:cs typeface="B Titr" pitchFamily="2" charset="-78"/>
              </a:rPr>
              <a:t>مقدمه بحث</a:t>
            </a:r>
            <a:endParaRPr lang="en-US" sz="2400" dirty="0">
              <a:ln>
                <a:solidFill>
                  <a:schemeClr val="tx1"/>
                </a:solidFill>
              </a:ln>
              <a:cs typeface="B Titr" pitchFamily="2" charset="-78"/>
            </a:endParaRPr>
          </a:p>
        </p:txBody>
      </p:sp>
      <p:sp>
        <p:nvSpPr>
          <p:cNvPr id="27" name="Flowchart: Terminator 26">
            <a:hlinkClick r:id="rId17" action="ppaction://hlinksldjump"/>
          </p:cNvPr>
          <p:cNvSpPr/>
          <p:nvPr/>
        </p:nvSpPr>
        <p:spPr>
          <a:xfrm>
            <a:off x="4495800" y="971550"/>
            <a:ext cx="2819400" cy="533400"/>
          </a:xfrm>
          <a:prstGeom prst="flowChartTerminator">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fa-IR" sz="2000" b="1" dirty="0">
                <a:ln>
                  <a:solidFill>
                    <a:sysClr val="windowText" lastClr="000000"/>
                  </a:solidFill>
                </a:ln>
                <a:solidFill>
                  <a:schemeClr val="bg1"/>
                </a:solidFill>
                <a:cs typeface="B Titr" pitchFamily="2" charset="-78"/>
              </a:rPr>
              <a:t>توضیحاتی درباره اسلایدها</a:t>
            </a:r>
            <a:endParaRPr lang="en-US" sz="2000" b="1" dirty="0">
              <a:ln>
                <a:solidFill>
                  <a:sysClr val="windowText" lastClr="000000"/>
                </a:solidFill>
              </a:ln>
              <a:solidFill>
                <a:schemeClr val="bg1"/>
              </a:solidFill>
              <a:cs typeface="B Titr" pitchFamily="2" charset="-78"/>
            </a:endParaRPr>
          </a:p>
        </p:txBody>
      </p:sp>
      <p:sp>
        <p:nvSpPr>
          <p:cNvPr id="29" name="Flowchart: Terminator 28">
            <a:hlinkClick r:id="rId13" action="ppaction://hlinksldjump"/>
          </p:cNvPr>
          <p:cNvSpPr/>
          <p:nvPr/>
        </p:nvSpPr>
        <p:spPr>
          <a:xfrm>
            <a:off x="4495800" y="3638550"/>
            <a:ext cx="2819400" cy="533400"/>
          </a:xfrm>
          <a:prstGeom prst="flowChartTerminator">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fa-IR" sz="2000" b="1" dirty="0">
                <a:ln>
                  <a:solidFill>
                    <a:sysClr val="windowText" lastClr="000000"/>
                  </a:solidFill>
                </a:ln>
                <a:solidFill>
                  <a:schemeClr val="bg1"/>
                </a:solidFill>
                <a:cs typeface="B Titr" pitchFamily="2" charset="-78"/>
              </a:rPr>
              <a:t>بخش دوم</a:t>
            </a:r>
            <a:endParaRPr lang="en-US" sz="2000" b="1" dirty="0">
              <a:ln>
                <a:solidFill>
                  <a:sysClr val="windowText" lastClr="000000"/>
                </a:solidFill>
              </a:ln>
              <a:solidFill>
                <a:schemeClr val="bg1"/>
              </a:solidFill>
              <a:cs typeface="B Titr" pitchFamily="2" charset="-78"/>
            </a:endParaRPr>
          </a:p>
        </p:txBody>
      </p:sp>
      <p:sp>
        <p:nvSpPr>
          <p:cNvPr id="2" name="Rectangle 1"/>
          <p:cNvSpPr/>
          <p:nvPr/>
        </p:nvSpPr>
        <p:spPr>
          <a:xfrm>
            <a:off x="4163960" y="2819019"/>
            <a:ext cx="3379840" cy="369332"/>
          </a:xfrm>
          <a:prstGeom prst="rect">
            <a:avLst/>
          </a:prstGeom>
        </p:spPr>
        <p:txBody>
          <a:bodyPr wrap="square">
            <a:spAutoFit/>
          </a:bodyPr>
          <a:lstStyle/>
          <a:p>
            <a:pPr algn="ctr"/>
            <a:r>
              <a:rPr lang="fa-IR" dirty="0">
                <a:cs typeface="B Mitra" pitchFamily="2" charset="-78"/>
              </a:rPr>
              <a:t>مطالب مورد استفاده برای دختران و پسران جوان </a:t>
            </a:r>
            <a:endParaRPr lang="en-US" dirty="0">
              <a:cs typeface="B Mitra" pitchFamily="2" charset="-78"/>
            </a:endParaRPr>
          </a:p>
        </p:txBody>
      </p:sp>
      <p:sp>
        <p:nvSpPr>
          <p:cNvPr id="3" name="Rectangle 2"/>
          <p:cNvSpPr/>
          <p:nvPr/>
        </p:nvSpPr>
        <p:spPr>
          <a:xfrm>
            <a:off x="4282113" y="4190619"/>
            <a:ext cx="3185487" cy="369332"/>
          </a:xfrm>
          <a:prstGeom prst="rect">
            <a:avLst/>
          </a:prstGeom>
        </p:spPr>
        <p:txBody>
          <a:bodyPr wrap="none">
            <a:spAutoFit/>
          </a:bodyPr>
          <a:lstStyle/>
          <a:p>
            <a:pPr algn="ctr"/>
            <a:r>
              <a:rPr lang="fa-IR" dirty="0">
                <a:cs typeface="B Mitra" pitchFamily="2" charset="-78"/>
              </a:rPr>
              <a:t>مطالب مورد استفاده برای والدین و اولیاء مدرسه</a:t>
            </a:r>
            <a:endParaRPr lang="en-US" dirty="0">
              <a:cs typeface="B Mitra" pitchFamily="2" charset="-78"/>
            </a:endParaRPr>
          </a:p>
        </p:txBody>
      </p:sp>
    </p:spTree>
    <p:extLst>
      <p:ext uri="{BB962C8B-B14F-4D97-AF65-F5344CB8AC3E}">
        <p14:creationId xmlns:p14="http://schemas.microsoft.com/office/powerpoint/2010/main" val="512695721"/>
      </p:ext>
    </p:extLst>
  </p:cSld>
  <p:clrMapOvr>
    <a:masterClrMapping/>
  </p:clrMapOvr>
  <mc:AlternateContent xmlns:mc="http://schemas.openxmlformats.org/markup-compatibility/2006" xmlns:p14="http://schemas.microsoft.com/office/powerpoint/2010/main">
    <mc:Choice Requires="p14">
      <p:transition spd="slow" p14:dur="1600" advClick="0">
        <p14:prism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700" fill="hold"/>
                                        <p:tgtEl>
                                          <p:spTgt spid="5"/>
                                        </p:tgtEl>
                                        <p:attrNameLst>
                                          <p:attrName>ppt_w</p:attrName>
                                        </p:attrNameLst>
                                      </p:cBhvr>
                                      <p:tavLst>
                                        <p:tav tm="0">
                                          <p:val>
                                            <p:fltVal val="0"/>
                                          </p:val>
                                        </p:tav>
                                        <p:tav tm="100000">
                                          <p:val>
                                            <p:strVal val="#ppt_w"/>
                                          </p:val>
                                        </p:tav>
                                      </p:tavLst>
                                    </p:anim>
                                    <p:anim calcmode="lin" valueType="num">
                                      <p:cBhvr>
                                        <p:cTn id="8" dur="700" fill="hold"/>
                                        <p:tgtEl>
                                          <p:spTgt spid="5"/>
                                        </p:tgtEl>
                                        <p:attrNameLst>
                                          <p:attrName>ppt_h</p:attrName>
                                        </p:attrNameLst>
                                      </p:cBhvr>
                                      <p:tavLst>
                                        <p:tav tm="0">
                                          <p:val>
                                            <p:fltVal val="0"/>
                                          </p:val>
                                        </p:tav>
                                        <p:tav tm="100000">
                                          <p:val>
                                            <p:strVal val="#ppt_h"/>
                                          </p:val>
                                        </p:tav>
                                      </p:tavLst>
                                    </p:anim>
                                    <p:animEffect transition="in" filter="fade">
                                      <p:cBhvr>
                                        <p:cTn id="9" dur="700"/>
                                        <p:tgtEl>
                                          <p:spTgt spid="5"/>
                                        </p:tgtEl>
                                      </p:cBhvr>
                                    </p:animEffect>
                                  </p:childTnLst>
                                </p:cTn>
                              </p:par>
                              <p:par>
                                <p:cTn id="10" presetID="53" presetClass="entr" presetSubtype="16" fill="hold" grpId="0" nodeType="withEffect">
                                  <p:stCondLst>
                                    <p:cond delay="100"/>
                                  </p:stCondLst>
                                  <p:childTnLst>
                                    <p:set>
                                      <p:cBhvr>
                                        <p:cTn id="11" dur="1" fill="hold">
                                          <p:stCondLst>
                                            <p:cond delay="0"/>
                                          </p:stCondLst>
                                        </p:cTn>
                                        <p:tgtEl>
                                          <p:spTgt spid="6"/>
                                        </p:tgtEl>
                                        <p:attrNameLst>
                                          <p:attrName>style.visibility</p:attrName>
                                        </p:attrNameLst>
                                      </p:cBhvr>
                                      <p:to>
                                        <p:strVal val="visible"/>
                                      </p:to>
                                    </p:set>
                                    <p:anim calcmode="lin" valueType="num">
                                      <p:cBhvr>
                                        <p:cTn id="12" dur="700" fill="hold"/>
                                        <p:tgtEl>
                                          <p:spTgt spid="6"/>
                                        </p:tgtEl>
                                        <p:attrNameLst>
                                          <p:attrName>ppt_w</p:attrName>
                                        </p:attrNameLst>
                                      </p:cBhvr>
                                      <p:tavLst>
                                        <p:tav tm="0">
                                          <p:val>
                                            <p:fltVal val="0"/>
                                          </p:val>
                                        </p:tav>
                                        <p:tav tm="100000">
                                          <p:val>
                                            <p:strVal val="#ppt_w"/>
                                          </p:val>
                                        </p:tav>
                                      </p:tavLst>
                                    </p:anim>
                                    <p:anim calcmode="lin" valueType="num">
                                      <p:cBhvr>
                                        <p:cTn id="13" dur="700" fill="hold"/>
                                        <p:tgtEl>
                                          <p:spTgt spid="6"/>
                                        </p:tgtEl>
                                        <p:attrNameLst>
                                          <p:attrName>ppt_h</p:attrName>
                                        </p:attrNameLst>
                                      </p:cBhvr>
                                      <p:tavLst>
                                        <p:tav tm="0">
                                          <p:val>
                                            <p:fltVal val="0"/>
                                          </p:val>
                                        </p:tav>
                                        <p:tav tm="100000">
                                          <p:val>
                                            <p:strVal val="#ppt_h"/>
                                          </p:val>
                                        </p:tav>
                                      </p:tavLst>
                                    </p:anim>
                                    <p:animEffect transition="in" filter="fade">
                                      <p:cBhvr>
                                        <p:cTn id="14" dur="700"/>
                                        <p:tgtEl>
                                          <p:spTgt spid="6"/>
                                        </p:tgtEl>
                                      </p:cBhvr>
                                    </p:animEffect>
                                  </p:childTnLst>
                                </p:cTn>
                              </p:par>
                              <p:par>
                                <p:cTn id="15" presetID="53" presetClass="entr" presetSubtype="16" fill="hold" grpId="0" nodeType="withEffect">
                                  <p:stCondLst>
                                    <p:cond delay="200"/>
                                  </p:stCondLst>
                                  <p:childTnLst>
                                    <p:set>
                                      <p:cBhvr>
                                        <p:cTn id="16" dur="1" fill="hold">
                                          <p:stCondLst>
                                            <p:cond delay="0"/>
                                          </p:stCondLst>
                                        </p:cTn>
                                        <p:tgtEl>
                                          <p:spTgt spid="7"/>
                                        </p:tgtEl>
                                        <p:attrNameLst>
                                          <p:attrName>style.visibility</p:attrName>
                                        </p:attrNameLst>
                                      </p:cBhvr>
                                      <p:to>
                                        <p:strVal val="visible"/>
                                      </p:to>
                                    </p:set>
                                    <p:anim calcmode="lin" valueType="num">
                                      <p:cBhvr>
                                        <p:cTn id="17" dur="700" fill="hold"/>
                                        <p:tgtEl>
                                          <p:spTgt spid="7"/>
                                        </p:tgtEl>
                                        <p:attrNameLst>
                                          <p:attrName>ppt_w</p:attrName>
                                        </p:attrNameLst>
                                      </p:cBhvr>
                                      <p:tavLst>
                                        <p:tav tm="0">
                                          <p:val>
                                            <p:fltVal val="0"/>
                                          </p:val>
                                        </p:tav>
                                        <p:tav tm="100000">
                                          <p:val>
                                            <p:strVal val="#ppt_w"/>
                                          </p:val>
                                        </p:tav>
                                      </p:tavLst>
                                    </p:anim>
                                    <p:anim calcmode="lin" valueType="num">
                                      <p:cBhvr>
                                        <p:cTn id="18" dur="700" fill="hold"/>
                                        <p:tgtEl>
                                          <p:spTgt spid="7"/>
                                        </p:tgtEl>
                                        <p:attrNameLst>
                                          <p:attrName>ppt_h</p:attrName>
                                        </p:attrNameLst>
                                      </p:cBhvr>
                                      <p:tavLst>
                                        <p:tav tm="0">
                                          <p:val>
                                            <p:fltVal val="0"/>
                                          </p:val>
                                        </p:tav>
                                        <p:tav tm="100000">
                                          <p:val>
                                            <p:strVal val="#ppt_h"/>
                                          </p:val>
                                        </p:tav>
                                      </p:tavLst>
                                    </p:anim>
                                    <p:animEffect transition="in" filter="fade">
                                      <p:cBhvr>
                                        <p:cTn id="19" dur="700"/>
                                        <p:tgtEl>
                                          <p:spTgt spid="7"/>
                                        </p:tgtEl>
                                      </p:cBhvr>
                                    </p:animEffect>
                                  </p:childTnLst>
                                </p:cTn>
                              </p:par>
                              <p:par>
                                <p:cTn id="20" presetID="53" presetClass="entr" presetSubtype="16" fill="hold" grpId="0" nodeType="withEffect">
                                  <p:stCondLst>
                                    <p:cond delay="300"/>
                                  </p:stCondLst>
                                  <p:childTnLst>
                                    <p:set>
                                      <p:cBhvr>
                                        <p:cTn id="21" dur="1" fill="hold">
                                          <p:stCondLst>
                                            <p:cond delay="0"/>
                                          </p:stCondLst>
                                        </p:cTn>
                                        <p:tgtEl>
                                          <p:spTgt spid="8"/>
                                        </p:tgtEl>
                                        <p:attrNameLst>
                                          <p:attrName>style.visibility</p:attrName>
                                        </p:attrNameLst>
                                      </p:cBhvr>
                                      <p:to>
                                        <p:strVal val="visible"/>
                                      </p:to>
                                    </p:set>
                                    <p:anim calcmode="lin" valueType="num">
                                      <p:cBhvr>
                                        <p:cTn id="22" dur="700" fill="hold"/>
                                        <p:tgtEl>
                                          <p:spTgt spid="8"/>
                                        </p:tgtEl>
                                        <p:attrNameLst>
                                          <p:attrName>ppt_w</p:attrName>
                                        </p:attrNameLst>
                                      </p:cBhvr>
                                      <p:tavLst>
                                        <p:tav tm="0">
                                          <p:val>
                                            <p:fltVal val="0"/>
                                          </p:val>
                                        </p:tav>
                                        <p:tav tm="100000">
                                          <p:val>
                                            <p:strVal val="#ppt_w"/>
                                          </p:val>
                                        </p:tav>
                                      </p:tavLst>
                                    </p:anim>
                                    <p:anim calcmode="lin" valueType="num">
                                      <p:cBhvr>
                                        <p:cTn id="23" dur="700" fill="hold"/>
                                        <p:tgtEl>
                                          <p:spTgt spid="8"/>
                                        </p:tgtEl>
                                        <p:attrNameLst>
                                          <p:attrName>ppt_h</p:attrName>
                                        </p:attrNameLst>
                                      </p:cBhvr>
                                      <p:tavLst>
                                        <p:tav tm="0">
                                          <p:val>
                                            <p:fltVal val="0"/>
                                          </p:val>
                                        </p:tav>
                                        <p:tav tm="100000">
                                          <p:val>
                                            <p:strVal val="#ppt_h"/>
                                          </p:val>
                                        </p:tav>
                                      </p:tavLst>
                                    </p:anim>
                                    <p:animEffect transition="in" filter="fade">
                                      <p:cBhvr>
                                        <p:cTn id="24" dur="700"/>
                                        <p:tgtEl>
                                          <p:spTgt spid="8"/>
                                        </p:tgtEl>
                                      </p:cBhvr>
                                    </p:animEffect>
                                  </p:childTnLst>
                                </p:cTn>
                              </p:par>
                              <p:par>
                                <p:cTn id="25" presetID="53" presetClass="entr" presetSubtype="16" fill="hold" grpId="0" nodeType="withEffect">
                                  <p:stCondLst>
                                    <p:cond delay="400"/>
                                  </p:stCondLst>
                                  <p:childTnLst>
                                    <p:set>
                                      <p:cBhvr>
                                        <p:cTn id="26" dur="1" fill="hold">
                                          <p:stCondLst>
                                            <p:cond delay="0"/>
                                          </p:stCondLst>
                                        </p:cTn>
                                        <p:tgtEl>
                                          <p:spTgt spid="9"/>
                                        </p:tgtEl>
                                        <p:attrNameLst>
                                          <p:attrName>style.visibility</p:attrName>
                                        </p:attrNameLst>
                                      </p:cBhvr>
                                      <p:to>
                                        <p:strVal val="visible"/>
                                      </p:to>
                                    </p:set>
                                    <p:anim calcmode="lin" valueType="num">
                                      <p:cBhvr>
                                        <p:cTn id="27" dur="700" fill="hold"/>
                                        <p:tgtEl>
                                          <p:spTgt spid="9"/>
                                        </p:tgtEl>
                                        <p:attrNameLst>
                                          <p:attrName>ppt_w</p:attrName>
                                        </p:attrNameLst>
                                      </p:cBhvr>
                                      <p:tavLst>
                                        <p:tav tm="0">
                                          <p:val>
                                            <p:fltVal val="0"/>
                                          </p:val>
                                        </p:tav>
                                        <p:tav tm="100000">
                                          <p:val>
                                            <p:strVal val="#ppt_w"/>
                                          </p:val>
                                        </p:tav>
                                      </p:tavLst>
                                    </p:anim>
                                    <p:anim calcmode="lin" valueType="num">
                                      <p:cBhvr>
                                        <p:cTn id="28" dur="700" fill="hold"/>
                                        <p:tgtEl>
                                          <p:spTgt spid="9"/>
                                        </p:tgtEl>
                                        <p:attrNameLst>
                                          <p:attrName>ppt_h</p:attrName>
                                        </p:attrNameLst>
                                      </p:cBhvr>
                                      <p:tavLst>
                                        <p:tav tm="0">
                                          <p:val>
                                            <p:fltVal val="0"/>
                                          </p:val>
                                        </p:tav>
                                        <p:tav tm="100000">
                                          <p:val>
                                            <p:strVal val="#ppt_h"/>
                                          </p:val>
                                        </p:tav>
                                      </p:tavLst>
                                    </p:anim>
                                    <p:animEffect transition="in" filter="fade">
                                      <p:cBhvr>
                                        <p:cTn id="29" dur="700"/>
                                        <p:tgtEl>
                                          <p:spTgt spid="9"/>
                                        </p:tgtEl>
                                      </p:cBhvr>
                                    </p:animEffect>
                                  </p:childTnLst>
                                </p:cTn>
                              </p:par>
                              <p:par>
                                <p:cTn id="30" presetID="53" presetClass="entr" presetSubtype="16" fill="hold" grpId="0" nodeType="withEffect">
                                  <p:stCondLst>
                                    <p:cond delay="500"/>
                                  </p:stCondLst>
                                  <p:childTnLst>
                                    <p:set>
                                      <p:cBhvr>
                                        <p:cTn id="31" dur="1" fill="hold">
                                          <p:stCondLst>
                                            <p:cond delay="0"/>
                                          </p:stCondLst>
                                        </p:cTn>
                                        <p:tgtEl>
                                          <p:spTgt spid="10"/>
                                        </p:tgtEl>
                                        <p:attrNameLst>
                                          <p:attrName>style.visibility</p:attrName>
                                        </p:attrNameLst>
                                      </p:cBhvr>
                                      <p:to>
                                        <p:strVal val="visible"/>
                                      </p:to>
                                    </p:set>
                                    <p:anim calcmode="lin" valueType="num">
                                      <p:cBhvr>
                                        <p:cTn id="32" dur="700" fill="hold"/>
                                        <p:tgtEl>
                                          <p:spTgt spid="10"/>
                                        </p:tgtEl>
                                        <p:attrNameLst>
                                          <p:attrName>ppt_w</p:attrName>
                                        </p:attrNameLst>
                                      </p:cBhvr>
                                      <p:tavLst>
                                        <p:tav tm="0">
                                          <p:val>
                                            <p:fltVal val="0"/>
                                          </p:val>
                                        </p:tav>
                                        <p:tav tm="100000">
                                          <p:val>
                                            <p:strVal val="#ppt_w"/>
                                          </p:val>
                                        </p:tav>
                                      </p:tavLst>
                                    </p:anim>
                                    <p:anim calcmode="lin" valueType="num">
                                      <p:cBhvr>
                                        <p:cTn id="33" dur="700" fill="hold"/>
                                        <p:tgtEl>
                                          <p:spTgt spid="10"/>
                                        </p:tgtEl>
                                        <p:attrNameLst>
                                          <p:attrName>ppt_h</p:attrName>
                                        </p:attrNameLst>
                                      </p:cBhvr>
                                      <p:tavLst>
                                        <p:tav tm="0">
                                          <p:val>
                                            <p:fltVal val="0"/>
                                          </p:val>
                                        </p:tav>
                                        <p:tav tm="100000">
                                          <p:val>
                                            <p:strVal val="#ppt_h"/>
                                          </p:val>
                                        </p:tav>
                                      </p:tavLst>
                                    </p:anim>
                                    <p:animEffect transition="in" filter="fade">
                                      <p:cBhvr>
                                        <p:cTn id="34" dur="700"/>
                                        <p:tgtEl>
                                          <p:spTgt spid="10"/>
                                        </p:tgtEl>
                                      </p:cBhvr>
                                    </p:animEffect>
                                  </p:childTnLst>
                                </p:cTn>
                              </p:par>
                              <p:par>
                                <p:cTn id="35" presetID="53" presetClass="entr" presetSubtype="16" fill="hold" grpId="0" nodeType="withEffect">
                                  <p:stCondLst>
                                    <p:cond delay="600"/>
                                  </p:stCondLst>
                                  <p:childTnLst>
                                    <p:set>
                                      <p:cBhvr>
                                        <p:cTn id="36" dur="1" fill="hold">
                                          <p:stCondLst>
                                            <p:cond delay="0"/>
                                          </p:stCondLst>
                                        </p:cTn>
                                        <p:tgtEl>
                                          <p:spTgt spid="12"/>
                                        </p:tgtEl>
                                        <p:attrNameLst>
                                          <p:attrName>style.visibility</p:attrName>
                                        </p:attrNameLst>
                                      </p:cBhvr>
                                      <p:to>
                                        <p:strVal val="visible"/>
                                      </p:to>
                                    </p:set>
                                    <p:anim calcmode="lin" valueType="num">
                                      <p:cBhvr>
                                        <p:cTn id="37" dur="700" fill="hold"/>
                                        <p:tgtEl>
                                          <p:spTgt spid="12"/>
                                        </p:tgtEl>
                                        <p:attrNameLst>
                                          <p:attrName>ppt_w</p:attrName>
                                        </p:attrNameLst>
                                      </p:cBhvr>
                                      <p:tavLst>
                                        <p:tav tm="0">
                                          <p:val>
                                            <p:fltVal val="0"/>
                                          </p:val>
                                        </p:tav>
                                        <p:tav tm="100000">
                                          <p:val>
                                            <p:strVal val="#ppt_w"/>
                                          </p:val>
                                        </p:tav>
                                      </p:tavLst>
                                    </p:anim>
                                    <p:anim calcmode="lin" valueType="num">
                                      <p:cBhvr>
                                        <p:cTn id="38" dur="700" fill="hold"/>
                                        <p:tgtEl>
                                          <p:spTgt spid="12"/>
                                        </p:tgtEl>
                                        <p:attrNameLst>
                                          <p:attrName>ppt_h</p:attrName>
                                        </p:attrNameLst>
                                      </p:cBhvr>
                                      <p:tavLst>
                                        <p:tav tm="0">
                                          <p:val>
                                            <p:fltVal val="0"/>
                                          </p:val>
                                        </p:tav>
                                        <p:tav tm="100000">
                                          <p:val>
                                            <p:strVal val="#ppt_h"/>
                                          </p:val>
                                        </p:tav>
                                      </p:tavLst>
                                    </p:anim>
                                    <p:animEffect transition="in" filter="fade">
                                      <p:cBhvr>
                                        <p:cTn id="39" dur="700"/>
                                        <p:tgtEl>
                                          <p:spTgt spid="12"/>
                                        </p:tgtEl>
                                      </p:cBhvr>
                                    </p:animEffect>
                                  </p:childTnLst>
                                </p:cTn>
                              </p:par>
                              <p:par>
                                <p:cTn id="40" presetID="53" presetClass="entr" presetSubtype="16" fill="hold" grpId="0" nodeType="withEffect">
                                  <p:stCondLst>
                                    <p:cond delay="700"/>
                                  </p:stCondLst>
                                  <p:childTnLst>
                                    <p:set>
                                      <p:cBhvr>
                                        <p:cTn id="41" dur="1" fill="hold">
                                          <p:stCondLst>
                                            <p:cond delay="0"/>
                                          </p:stCondLst>
                                        </p:cTn>
                                        <p:tgtEl>
                                          <p:spTgt spid="13"/>
                                        </p:tgtEl>
                                        <p:attrNameLst>
                                          <p:attrName>style.visibility</p:attrName>
                                        </p:attrNameLst>
                                      </p:cBhvr>
                                      <p:to>
                                        <p:strVal val="visible"/>
                                      </p:to>
                                    </p:set>
                                    <p:anim calcmode="lin" valueType="num">
                                      <p:cBhvr>
                                        <p:cTn id="42" dur="700" fill="hold"/>
                                        <p:tgtEl>
                                          <p:spTgt spid="13"/>
                                        </p:tgtEl>
                                        <p:attrNameLst>
                                          <p:attrName>ppt_w</p:attrName>
                                        </p:attrNameLst>
                                      </p:cBhvr>
                                      <p:tavLst>
                                        <p:tav tm="0">
                                          <p:val>
                                            <p:fltVal val="0"/>
                                          </p:val>
                                        </p:tav>
                                        <p:tav tm="100000">
                                          <p:val>
                                            <p:strVal val="#ppt_w"/>
                                          </p:val>
                                        </p:tav>
                                      </p:tavLst>
                                    </p:anim>
                                    <p:anim calcmode="lin" valueType="num">
                                      <p:cBhvr>
                                        <p:cTn id="43" dur="700" fill="hold"/>
                                        <p:tgtEl>
                                          <p:spTgt spid="13"/>
                                        </p:tgtEl>
                                        <p:attrNameLst>
                                          <p:attrName>ppt_h</p:attrName>
                                        </p:attrNameLst>
                                      </p:cBhvr>
                                      <p:tavLst>
                                        <p:tav tm="0">
                                          <p:val>
                                            <p:fltVal val="0"/>
                                          </p:val>
                                        </p:tav>
                                        <p:tav tm="100000">
                                          <p:val>
                                            <p:strVal val="#ppt_h"/>
                                          </p:val>
                                        </p:tav>
                                      </p:tavLst>
                                    </p:anim>
                                    <p:animEffect transition="in" filter="fade">
                                      <p:cBhvr>
                                        <p:cTn id="44" dur="700"/>
                                        <p:tgtEl>
                                          <p:spTgt spid="13"/>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p:cTn id="47" dur="700" fill="hold"/>
                                        <p:tgtEl>
                                          <p:spTgt spid="17"/>
                                        </p:tgtEl>
                                        <p:attrNameLst>
                                          <p:attrName>ppt_w</p:attrName>
                                        </p:attrNameLst>
                                      </p:cBhvr>
                                      <p:tavLst>
                                        <p:tav tm="0">
                                          <p:val>
                                            <p:fltVal val="0"/>
                                          </p:val>
                                        </p:tav>
                                        <p:tav tm="100000">
                                          <p:val>
                                            <p:strVal val="#ppt_w"/>
                                          </p:val>
                                        </p:tav>
                                      </p:tavLst>
                                    </p:anim>
                                    <p:anim calcmode="lin" valueType="num">
                                      <p:cBhvr>
                                        <p:cTn id="48" dur="700" fill="hold"/>
                                        <p:tgtEl>
                                          <p:spTgt spid="17"/>
                                        </p:tgtEl>
                                        <p:attrNameLst>
                                          <p:attrName>ppt_h</p:attrName>
                                        </p:attrNameLst>
                                      </p:cBhvr>
                                      <p:tavLst>
                                        <p:tav tm="0">
                                          <p:val>
                                            <p:fltVal val="0"/>
                                          </p:val>
                                        </p:tav>
                                        <p:tav tm="100000">
                                          <p:val>
                                            <p:strVal val="#ppt_h"/>
                                          </p:val>
                                        </p:tav>
                                      </p:tavLst>
                                    </p:anim>
                                    <p:animEffect transition="in" filter="fade">
                                      <p:cBhvr>
                                        <p:cTn id="49" dur="700"/>
                                        <p:tgtEl>
                                          <p:spTgt spid="17"/>
                                        </p:tgtEl>
                                      </p:cBhvr>
                                    </p:animEffect>
                                  </p:childTnLst>
                                </p:cTn>
                              </p:par>
                              <p:par>
                                <p:cTn id="50" presetID="53" presetClass="entr" presetSubtype="16" fill="hold" grpId="0" nodeType="withEffect">
                                  <p:stCondLst>
                                    <p:cond delay="100"/>
                                  </p:stCondLst>
                                  <p:childTnLst>
                                    <p:set>
                                      <p:cBhvr>
                                        <p:cTn id="51" dur="1" fill="hold">
                                          <p:stCondLst>
                                            <p:cond delay="0"/>
                                          </p:stCondLst>
                                        </p:cTn>
                                        <p:tgtEl>
                                          <p:spTgt spid="24"/>
                                        </p:tgtEl>
                                        <p:attrNameLst>
                                          <p:attrName>style.visibility</p:attrName>
                                        </p:attrNameLst>
                                      </p:cBhvr>
                                      <p:to>
                                        <p:strVal val="visible"/>
                                      </p:to>
                                    </p:set>
                                    <p:anim calcmode="lin" valueType="num">
                                      <p:cBhvr>
                                        <p:cTn id="52" dur="700" fill="hold"/>
                                        <p:tgtEl>
                                          <p:spTgt spid="24"/>
                                        </p:tgtEl>
                                        <p:attrNameLst>
                                          <p:attrName>ppt_w</p:attrName>
                                        </p:attrNameLst>
                                      </p:cBhvr>
                                      <p:tavLst>
                                        <p:tav tm="0">
                                          <p:val>
                                            <p:fltVal val="0"/>
                                          </p:val>
                                        </p:tav>
                                        <p:tav tm="100000">
                                          <p:val>
                                            <p:strVal val="#ppt_w"/>
                                          </p:val>
                                        </p:tav>
                                      </p:tavLst>
                                    </p:anim>
                                    <p:anim calcmode="lin" valueType="num">
                                      <p:cBhvr>
                                        <p:cTn id="53" dur="700" fill="hold"/>
                                        <p:tgtEl>
                                          <p:spTgt spid="24"/>
                                        </p:tgtEl>
                                        <p:attrNameLst>
                                          <p:attrName>ppt_h</p:attrName>
                                        </p:attrNameLst>
                                      </p:cBhvr>
                                      <p:tavLst>
                                        <p:tav tm="0">
                                          <p:val>
                                            <p:fltVal val="0"/>
                                          </p:val>
                                        </p:tav>
                                        <p:tav tm="100000">
                                          <p:val>
                                            <p:strVal val="#ppt_h"/>
                                          </p:val>
                                        </p:tav>
                                      </p:tavLst>
                                    </p:anim>
                                    <p:animEffect transition="in" filter="fade">
                                      <p:cBhvr>
                                        <p:cTn id="54" dur="700"/>
                                        <p:tgtEl>
                                          <p:spTgt spid="24"/>
                                        </p:tgtEl>
                                      </p:cBhvr>
                                    </p:animEffect>
                                  </p:childTnLst>
                                </p:cTn>
                              </p:par>
                              <p:par>
                                <p:cTn id="55" presetID="53" presetClass="entr" presetSubtype="16" fill="hold" grpId="0" nodeType="withEffect">
                                  <p:stCondLst>
                                    <p:cond delay="200"/>
                                  </p:stCondLst>
                                  <p:childTnLst>
                                    <p:set>
                                      <p:cBhvr>
                                        <p:cTn id="56" dur="1" fill="hold">
                                          <p:stCondLst>
                                            <p:cond delay="0"/>
                                          </p:stCondLst>
                                        </p:cTn>
                                        <p:tgtEl>
                                          <p:spTgt spid="25"/>
                                        </p:tgtEl>
                                        <p:attrNameLst>
                                          <p:attrName>style.visibility</p:attrName>
                                        </p:attrNameLst>
                                      </p:cBhvr>
                                      <p:to>
                                        <p:strVal val="visible"/>
                                      </p:to>
                                    </p:set>
                                    <p:anim calcmode="lin" valueType="num">
                                      <p:cBhvr>
                                        <p:cTn id="57" dur="700" fill="hold"/>
                                        <p:tgtEl>
                                          <p:spTgt spid="25"/>
                                        </p:tgtEl>
                                        <p:attrNameLst>
                                          <p:attrName>ppt_w</p:attrName>
                                        </p:attrNameLst>
                                      </p:cBhvr>
                                      <p:tavLst>
                                        <p:tav tm="0">
                                          <p:val>
                                            <p:fltVal val="0"/>
                                          </p:val>
                                        </p:tav>
                                        <p:tav tm="100000">
                                          <p:val>
                                            <p:strVal val="#ppt_w"/>
                                          </p:val>
                                        </p:tav>
                                      </p:tavLst>
                                    </p:anim>
                                    <p:anim calcmode="lin" valueType="num">
                                      <p:cBhvr>
                                        <p:cTn id="58" dur="700" fill="hold"/>
                                        <p:tgtEl>
                                          <p:spTgt spid="25"/>
                                        </p:tgtEl>
                                        <p:attrNameLst>
                                          <p:attrName>ppt_h</p:attrName>
                                        </p:attrNameLst>
                                      </p:cBhvr>
                                      <p:tavLst>
                                        <p:tav tm="0">
                                          <p:val>
                                            <p:fltVal val="0"/>
                                          </p:val>
                                        </p:tav>
                                        <p:tav tm="100000">
                                          <p:val>
                                            <p:strVal val="#ppt_h"/>
                                          </p:val>
                                        </p:tav>
                                      </p:tavLst>
                                    </p:anim>
                                    <p:animEffect transition="in" filter="fade">
                                      <p:cBhvr>
                                        <p:cTn id="59" dur="7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2" grpId="0" animBg="1"/>
      <p:bldP spid="13" grpId="0" animBg="1"/>
      <p:bldP spid="17" grpId="0" animBg="1"/>
      <p:bldP spid="24" grpId="0" animBg="1"/>
      <p:bldP spid="2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50000"/>
              </a:schemeClr>
            </a:gs>
            <a:gs pos="50000">
              <a:schemeClr val="bg1">
                <a:lumMod val="85000"/>
              </a:schemeClr>
            </a:gs>
            <a:gs pos="100000">
              <a:schemeClr val="bg1"/>
            </a:gs>
          </a:gsLst>
          <a:lin ang="5400000" scaled="0"/>
        </a:gradFill>
        <a:effectLst/>
      </p:bgPr>
    </p:bg>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2" cstate="print">
            <a:extLst>
              <a:ext uri="{28A0092B-C50C-407E-A947-70E740481C1C}">
                <a14:useLocalDpi xmlns:a14="http://schemas.microsoft.com/office/drawing/2010/main" val="0"/>
              </a:ext>
            </a:extLst>
          </a:blip>
          <a:srcRect t="48177" r="32369"/>
          <a:stretch/>
        </p:blipFill>
        <p:spPr>
          <a:xfrm>
            <a:off x="-29240" y="25973"/>
            <a:ext cx="1096039" cy="984724"/>
          </a:xfrm>
          <a:prstGeom prst="rect">
            <a:avLst/>
          </a:prstGeom>
        </p:spPr>
      </p:pic>
      <p:sp>
        <p:nvSpPr>
          <p:cNvPr id="14" name="backgound_panel"/>
          <p:cNvSpPr/>
          <p:nvPr/>
        </p:nvSpPr>
        <p:spPr>
          <a:xfrm>
            <a:off x="76200" y="800100"/>
            <a:ext cx="7086600" cy="3886200"/>
          </a:xfrm>
          <a:prstGeom prst="roundRect">
            <a:avLst/>
          </a:prstGeom>
          <a:solidFill>
            <a:schemeClr val="bg1">
              <a:lumMod val="65000"/>
            </a:schemeClr>
          </a:solidFill>
          <a:ln>
            <a:solidFill>
              <a:schemeClr val="tx1">
                <a:lumMod val="95000"/>
                <a:lumOff val="5000"/>
              </a:schemeClr>
            </a:solidFill>
          </a:ln>
          <a:effectLst>
            <a:reflection blurRad="38100" stA="18000" endPos="55500" dist="50800" dir="5400000" sy="-100000" algn="bl" rotWithShape="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_panel"/>
          <p:cNvSpPr/>
          <p:nvPr/>
        </p:nvSpPr>
        <p:spPr>
          <a:xfrm>
            <a:off x="609600" y="1085851"/>
            <a:ext cx="8382000" cy="3943350"/>
          </a:xfrm>
          <a:prstGeom prst="roundRect">
            <a:avLst/>
          </a:prstGeom>
          <a:solidFill>
            <a:schemeClr val="accent6">
              <a:lumMod val="60000"/>
              <a:lumOff val="40000"/>
            </a:schemeClr>
          </a:solidFill>
          <a:ln>
            <a:solidFill>
              <a:schemeClr val="tx1">
                <a:lumMod val="95000"/>
                <a:lumOff val="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Title 10"/>
          <p:cNvSpPr>
            <a:spLocks noGrp="1"/>
          </p:cNvSpPr>
          <p:nvPr>
            <p:ph type="title"/>
          </p:nvPr>
        </p:nvSpPr>
        <p:spPr>
          <a:xfrm>
            <a:off x="381000" y="-57150"/>
            <a:ext cx="5867400" cy="857250"/>
          </a:xfrm>
        </p:spPr>
        <p:txBody>
          <a:bodyPr>
            <a:normAutofit/>
          </a:bodyPr>
          <a:lstStyle/>
          <a:p>
            <a:pPr algn="r" rtl="1"/>
            <a:r>
              <a:rPr lang="fa-IR" sz="2400" b="1" dirty="0">
                <a:ln>
                  <a:solidFill>
                    <a:sysClr val="windowText" lastClr="000000"/>
                  </a:solidFill>
                </a:ln>
                <a:solidFill>
                  <a:srgbClr val="00B0F0"/>
                </a:solidFill>
                <a:cs typeface="B Titr" pitchFamily="2" charset="-78"/>
              </a:rPr>
              <a:t>چرا بيشتر دوستى‏ها به ازدواج منجر نمى‏شود؟</a:t>
            </a:r>
            <a:endParaRPr lang="en-US" sz="2400" b="1" dirty="0">
              <a:ln>
                <a:solidFill>
                  <a:sysClr val="windowText" lastClr="000000"/>
                </a:solidFill>
              </a:ln>
              <a:solidFill>
                <a:srgbClr val="00B0F0"/>
              </a:solidFill>
              <a:cs typeface="B Titr" pitchFamily="2" charset="-78"/>
            </a:endParaRPr>
          </a:p>
        </p:txBody>
      </p:sp>
      <p:sp>
        <p:nvSpPr>
          <p:cNvPr id="2" name="Content Placeholder 1"/>
          <p:cNvSpPr>
            <a:spLocks noGrp="1"/>
          </p:cNvSpPr>
          <p:nvPr>
            <p:ph idx="1"/>
          </p:nvPr>
        </p:nvSpPr>
        <p:spPr>
          <a:xfrm>
            <a:off x="1447800" y="1768078"/>
            <a:ext cx="7010400" cy="3394472"/>
          </a:xfrm>
        </p:spPr>
        <p:txBody>
          <a:bodyPr>
            <a:normAutofit/>
          </a:bodyPr>
          <a:lstStyle/>
          <a:p>
            <a:pPr algn="ctr" rtl="1">
              <a:buClr>
                <a:srgbClr val="FF0000"/>
              </a:buClr>
              <a:buSzPct val="150000"/>
              <a:buFont typeface="Wingdings" pitchFamily="2" charset="2"/>
              <a:buChar char="ü"/>
            </a:pPr>
            <a:r>
              <a:rPr lang="fa-IR" sz="2400" b="1" dirty="0">
                <a:ln>
                  <a:solidFill>
                    <a:sysClr val="windowText" lastClr="000000"/>
                  </a:solidFill>
                </a:ln>
                <a:solidFill>
                  <a:srgbClr val="00B050"/>
                </a:solidFill>
                <a:cs typeface="B Titr" pitchFamily="2" charset="-78"/>
              </a:rPr>
              <a:t> پسرها از همان ابتداى دوستى به دنبال ازدواج نيستند.</a:t>
            </a:r>
          </a:p>
          <a:p>
            <a:pPr algn="justLow" rtl="1"/>
            <a:endParaRPr lang="en-US" sz="2400" dirty="0">
              <a:cs typeface="B Homa" pitchFamily="2" charset="-78"/>
            </a:endParaRPr>
          </a:p>
          <a:p>
            <a:pPr marL="0" indent="0" algn="justLow" rtl="1">
              <a:buNone/>
            </a:pPr>
            <a:r>
              <a:rPr lang="fa-IR" sz="2400" dirty="0">
                <a:cs typeface="B Homa" pitchFamily="2" charset="-78"/>
              </a:rPr>
              <a:t>اينكه انسان تصميم بگيرد و كارى را انجام دهد اما در ميان راه</a:t>
            </a:r>
            <a:br>
              <a:rPr lang="fa-IR" sz="2400" dirty="0">
                <a:cs typeface="B Homa" pitchFamily="2" charset="-78"/>
              </a:rPr>
            </a:br>
            <a:r>
              <a:rPr lang="fa-IR" sz="2400" dirty="0">
                <a:cs typeface="B Homa" pitchFamily="2" charset="-78"/>
              </a:rPr>
              <a:t>پشيمانى و منصرف شود. زياد پيش مى‏آيد اما اينكه كسى</a:t>
            </a:r>
            <a:br>
              <a:rPr lang="fa-IR" sz="2400" dirty="0">
                <a:cs typeface="B Homa" pitchFamily="2" charset="-78"/>
              </a:rPr>
            </a:br>
            <a:r>
              <a:rPr lang="fa-IR" sz="2400" dirty="0">
                <a:cs typeface="B Homa" pitchFamily="2" charset="-78"/>
              </a:rPr>
              <a:t>نخواهد كارى را انجام دهد و ناگهان تصميم به انجام آن بگيرد</a:t>
            </a:r>
            <a:br>
              <a:rPr lang="fa-IR" sz="2400" dirty="0">
                <a:cs typeface="B Homa" pitchFamily="2" charset="-78"/>
              </a:rPr>
            </a:br>
            <a:r>
              <a:rPr lang="fa-IR" sz="2400" dirty="0">
                <a:cs typeface="B Homa" pitchFamily="2" charset="-78"/>
              </a:rPr>
              <a:t>خيلى كمتر پيش مى‏آيد.</a:t>
            </a:r>
            <a:endParaRPr lang="en-US" sz="2400" dirty="0">
              <a:cs typeface="B Homa" pitchFamily="2" charset="-78"/>
            </a:endParaRPr>
          </a:p>
          <a:p>
            <a:pPr marL="0" indent="0" algn="justLow" rtl="1">
              <a:buNone/>
            </a:pPr>
            <a:r>
              <a:rPr lang="fa-IR" sz="2400" dirty="0">
                <a:cs typeface="B Homa" pitchFamily="2" charset="-78"/>
              </a:rPr>
              <a:t>قبلاً گفتيم كه پسرها از ابتدا به فكر دوستى بودند نه ازدواج پس</a:t>
            </a:r>
            <a:br>
              <a:rPr lang="fa-IR" sz="2400" dirty="0">
                <a:cs typeface="B Homa" pitchFamily="2" charset="-78"/>
              </a:rPr>
            </a:br>
            <a:r>
              <a:rPr lang="fa-IR" sz="2400" dirty="0">
                <a:cs typeface="B Homa" pitchFamily="2" charset="-78"/>
              </a:rPr>
              <a:t>خيلى بعيد است كه در ميان راه تصميم به ازدواج بگيرند.</a:t>
            </a:r>
            <a:endParaRPr lang="en-US" sz="2400" dirty="0">
              <a:cs typeface="B Homa" pitchFamily="2" charset="-78"/>
            </a:endParaRPr>
          </a:p>
        </p:txBody>
      </p:sp>
      <p:sp>
        <p:nvSpPr>
          <p:cNvPr id="5" name="small_button1">
            <a:hlinkClick r:id="rId3" action="ppaction://hlinksldjump"/>
          </p:cNvPr>
          <p:cNvSpPr/>
          <p:nvPr/>
        </p:nvSpPr>
        <p:spPr>
          <a:xfrm>
            <a:off x="458912" y="971551"/>
            <a:ext cx="609600" cy="420896"/>
          </a:xfrm>
          <a:prstGeom prst="roundRect">
            <a:avLst/>
          </a:prstGeom>
          <a:solidFill>
            <a:schemeClr val="accent6">
              <a:lumMod val="75000"/>
            </a:schemeClr>
          </a:solidFill>
          <a:ln>
            <a:no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solidFill>
                  <a:prstClr val="black">
                    <a:lumMod val="95000"/>
                    <a:lumOff val="5000"/>
                  </a:prstClr>
                </a:solidFill>
                <a:cs typeface="B Titr" pitchFamily="2" charset="-78"/>
              </a:rPr>
              <a:t>1</a:t>
            </a:r>
            <a:endParaRPr lang="en-US" sz="2800" dirty="0">
              <a:solidFill>
                <a:prstClr val="black">
                  <a:lumMod val="95000"/>
                  <a:lumOff val="5000"/>
                </a:prstClr>
              </a:solidFill>
              <a:cs typeface="B Titr" pitchFamily="2" charset="-78"/>
            </a:endParaRPr>
          </a:p>
        </p:txBody>
      </p:sp>
      <p:sp>
        <p:nvSpPr>
          <p:cNvPr id="6" name="small_button2">
            <a:hlinkClick r:id="rId4" action="ppaction://hlinksldjump"/>
          </p:cNvPr>
          <p:cNvSpPr/>
          <p:nvPr/>
        </p:nvSpPr>
        <p:spPr>
          <a:xfrm>
            <a:off x="457200" y="1428751"/>
            <a:ext cx="609600" cy="420896"/>
          </a:xfrm>
          <a:prstGeom prst="roundRect">
            <a:avLst/>
          </a:prstGeom>
          <a:solidFill>
            <a:schemeClr val="bg1">
              <a:lumMod val="75000"/>
            </a:schemeClr>
          </a:solidFill>
          <a:ln>
            <a:solidFill>
              <a:schemeClr val="accent4">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2</a:t>
            </a:r>
            <a:endParaRPr lang="en-US" sz="2800" dirty="0">
              <a:ln>
                <a:solidFill>
                  <a:sysClr val="windowText" lastClr="000000"/>
                </a:solidFill>
              </a:ln>
              <a:solidFill>
                <a:prstClr val="white">
                  <a:lumMod val="95000"/>
                </a:prstClr>
              </a:solidFill>
              <a:cs typeface="B Titr" pitchFamily="2" charset="-78"/>
            </a:endParaRPr>
          </a:p>
        </p:txBody>
      </p:sp>
      <p:sp>
        <p:nvSpPr>
          <p:cNvPr id="7" name="small_button3">
            <a:hlinkClick r:id="rId5" action="ppaction://hlinksldjump"/>
          </p:cNvPr>
          <p:cNvSpPr/>
          <p:nvPr/>
        </p:nvSpPr>
        <p:spPr>
          <a:xfrm>
            <a:off x="458912" y="1885951"/>
            <a:ext cx="609600" cy="420896"/>
          </a:xfrm>
          <a:prstGeom prst="roundRect">
            <a:avLst/>
          </a:prstGeom>
          <a:solidFill>
            <a:schemeClr val="bg1">
              <a:lumMod val="75000"/>
            </a:schemeClr>
          </a:solidFill>
          <a:ln>
            <a:solidFill>
              <a:schemeClr val="accent1">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3</a:t>
            </a:r>
            <a:endParaRPr lang="en-US" sz="2800" dirty="0">
              <a:ln>
                <a:solidFill>
                  <a:sysClr val="windowText" lastClr="000000"/>
                </a:solidFill>
              </a:ln>
              <a:solidFill>
                <a:prstClr val="white">
                  <a:lumMod val="95000"/>
                </a:prstClr>
              </a:solidFill>
              <a:cs typeface="B Titr" pitchFamily="2" charset="-78"/>
            </a:endParaRPr>
          </a:p>
        </p:txBody>
      </p:sp>
      <p:sp>
        <p:nvSpPr>
          <p:cNvPr id="8" name="small_button4">
            <a:hlinkClick r:id="rId6" action="ppaction://hlinksldjump"/>
          </p:cNvPr>
          <p:cNvSpPr/>
          <p:nvPr/>
        </p:nvSpPr>
        <p:spPr>
          <a:xfrm>
            <a:off x="458912" y="2343151"/>
            <a:ext cx="609600" cy="420896"/>
          </a:xfrm>
          <a:prstGeom prst="roundRect">
            <a:avLst/>
          </a:prstGeom>
          <a:solidFill>
            <a:schemeClr val="bg1">
              <a:lumMod val="75000"/>
            </a:schemeClr>
          </a:solidFill>
          <a:ln>
            <a:solidFill>
              <a:schemeClr val="tx1">
                <a:lumMod val="65000"/>
                <a:lumOff val="3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4</a:t>
            </a:r>
            <a:endParaRPr lang="en-US" sz="2800" dirty="0">
              <a:ln>
                <a:solidFill>
                  <a:sysClr val="windowText" lastClr="000000"/>
                </a:solidFill>
              </a:ln>
              <a:solidFill>
                <a:prstClr val="white">
                  <a:lumMod val="95000"/>
                </a:prstClr>
              </a:solidFill>
              <a:cs typeface="B Titr" pitchFamily="2" charset="-78"/>
            </a:endParaRPr>
          </a:p>
        </p:txBody>
      </p:sp>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5638800" y="5137"/>
            <a:ext cx="2218691" cy="2161704"/>
          </a:xfrm>
          <a:prstGeom prst="rect">
            <a:avLst/>
          </a:prstGeom>
        </p:spPr>
      </p:pic>
      <p:sp>
        <p:nvSpPr>
          <p:cNvPr id="15" name="small_button2">
            <a:hlinkClick r:id="rId8" action="ppaction://hlinksldjump"/>
          </p:cNvPr>
          <p:cNvSpPr/>
          <p:nvPr/>
        </p:nvSpPr>
        <p:spPr>
          <a:xfrm>
            <a:off x="457200" y="2836654"/>
            <a:ext cx="609600" cy="420896"/>
          </a:xfrm>
          <a:prstGeom prst="roundRect">
            <a:avLst/>
          </a:prstGeom>
          <a:solidFill>
            <a:schemeClr val="bg1">
              <a:lumMod val="75000"/>
            </a:schemeClr>
          </a:solidFill>
          <a:ln>
            <a:solidFill>
              <a:schemeClr val="accent2">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3200" dirty="0">
                <a:ln>
                  <a:solidFill>
                    <a:sysClr val="windowText" lastClr="000000"/>
                  </a:solidFill>
                </a:ln>
                <a:solidFill>
                  <a:prstClr val="white">
                    <a:lumMod val="95000"/>
                  </a:prstClr>
                </a:solidFill>
                <a:cs typeface="B Titr" pitchFamily="2" charset="-78"/>
              </a:rPr>
              <a:t>5</a:t>
            </a:r>
            <a:endParaRPr lang="en-US" sz="3200" dirty="0">
              <a:ln>
                <a:solidFill>
                  <a:sysClr val="windowText" lastClr="000000"/>
                </a:solidFill>
              </a:ln>
              <a:solidFill>
                <a:prstClr val="white">
                  <a:lumMod val="95000"/>
                </a:prstClr>
              </a:solidFill>
              <a:cs typeface="B Titr" pitchFamily="2" charset="-78"/>
            </a:endParaRPr>
          </a:p>
        </p:txBody>
      </p:sp>
      <p:pic>
        <p:nvPicPr>
          <p:cNvPr id="16" name="Picture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336622" y="4476750"/>
            <a:ext cx="858347" cy="682386"/>
          </a:xfrm>
          <a:prstGeom prst="rect">
            <a:avLst/>
          </a:prstGeom>
        </p:spPr>
      </p:pic>
      <p:sp>
        <p:nvSpPr>
          <p:cNvPr id="17" name="TextBox 16"/>
          <p:cNvSpPr txBox="1"/>
          <p:nvPr/>
        </p:nvSpPr>
        <p:spPr>
          <a:xfrm>
            <a:off x="8382000" y="4564618"/>
            <a:ext cx="609600" cy="369332"/>
          </a:xfrm>
          <a:prstGeom prst="rect">
            <a:avLst/>
          </a:prstGeom>
          <a:noFill/>
        </p:spPr>
        <p:txBody>
          <a:bodyPr wrap="square" rtlCol="0">
            <a:spAutoFit/>
          </a:bodyPr>
          <a:lstStyle/>
          <a:p>
            <a:fld id="{D81BCC4D-E9F3-467D-9842-464F8BE9B665}" type="slidenum">
              <a:rPr lang="fa-IR" smtClean="0">
                <a:cs typeface="B Titr" pitchFamily="2" charset="-78"/>
              </a:rPr>
              <a:pPr/>
              <a:t>50</a:t>
            </a:fld>
            <a:endParaRPr lang="en-US" dirty="0">
              <a:cs typeface="B Titr" pitchFamily="2" charset="-78"/>
            </a:endParaRPr>
          </a:p>
        </p:txBody>
      </p:sp>
      <p:pic>
        <p:nvPicPr>
          <p:cNvPr id="19" name="Picture 18" descr="166.gif">
            <a:hlinkClick r:id="rId10" action="ppaction://hlinksldjump"/>
          </p:cNvPr>
          <p:cNvPicPr>
            <a:picLocks noChangeAspect="1"/>
          </p:cNvPicPr>
          <p:nvPr/>
        </p:nvPicPr>
        <p:blipFill>
          <a:blip r:embed="rId11" cstate="print"/>
          <a:srcRect b="83334"/>
          <a:stretch>
            <a:fillRect/>
          </a:stretch>
        </p:blipFill>
        <p:spPr>
          <a:xfrm>
            <a:off x="7273794" y="112879"/>
            <a:ext cx="1813056" cy="687221"/>
          </a:xfrm>
          <a:prstGeom prst="rect">
            <a:avLst/>
          </a:prstGeom>
        </p:spPr>
      </p:pic>
      <p:sp>
        <p:nvSpPr>
          <p:cNvPr id="20" name="TextBox 19">
            <a:hlinkClick r:id="rId10" action="ppaction://hlinksldjump"/>
          </p:cNvPr>
          <p:cNvSpPr txBox="1"/>
          <p:nvPr/>
        </p:nvSpPr>
        <p:spPr>
          <a:xfrm>
            <a:off x="7810500" y="247650"/>
            <a:ext cx="752129" cy="338554"/>
          </a:xfrm>
          <a:prstGeom prst="rect">
            <a:avLst/>
          </a:prstGeom>
          <a:noFill/>
        </p:spPr>
        <p:txBody>
          <a:bodyPr wrap="none" rtlCol="0">
            <a:spAutoFit/>
          </a:bodyPr>
          <a:lstStyle/>
          <a:p>
            <a:r>
              <a:rPr lang="fa-IR" sz="1600" dirty="0">
                <a:solidFill>
                  <a:prstClr val="black"/>
                </a:solidFill>
                <a:cs typeface="B Titr" pitchFamily="2" charset="-78"/>
              </a:rPr>
              <a:t>بازگشت</a:t>
            </a:r>
            <a:endParaRPr lang="en-US" sz="1600" dirty="0">
              <a:solidFill>
                <a:prstClr val="black"/>
              </a:solidFill>
              <a:cs typeface="B Titr" pitchFamily="2" charset="-78"/>
            </a:endParaRPr>
          </a:p>
        </p:txBody>
      </p:sp>
    </p:spTree>
    <p:extLst>
      <p:ext uri="{BB962C8B-B14F-4D97-AF65-F5344CB8AC3E}">
        <p14:creationId xmlns:p14="http://schemas.microsoft.com/office/powerpoint/2010/main" val="33940452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50000"/>
              </a:schemeClr>
            </a:gs>
            <a:gs pos="50000">
              <a:schemeClr val="bg1">
                <a:lumMod val="85000"/>
              </a:schemeClr>
            </a:gs>
            <a:gs pos="100000">
              <a:schemeClr val="bg1"/>
            </a:gs>
          </a:gsLst>
          <a:lin ang="5400000" scaled="0"/>
        </a:gradFill>
        <a:effectLst/>
      </p:bgPr>
    </p:bg>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print">
            <a:extLst>
              <a:ext uri="{28A0092B-C50C-407E-A947-70E740481C1C}">
                <a14:useLocalDpi xmlns:a14="http://schemas.microsoft.com/office/drawing/2010/main" val="0"/>
              </a:ext>
            </a:extLst>
          </a:blip>
          <a:srcRect t="48177" r="32369"/>
          <a:stretch/>
        </p:blipFill>
        <p:spPr>
          <a:xfrm>
            <a:off x="-29240" y="25973"/>
            <a:ext cx="1096039" cy="984724"/>
          </a:xfrm>
          <a:prstGeom prst="rect">
            <a:avLst/>
          </a:prstGeom>
        </p:spPr>
      </p:pic>
      <p:sp>
        <p:nvSpPr>
          <p:cNvPr id="14" name="backgound_panel"/>
          <p:cNvSpPr/>
          <p:nvPr/>
        </p:nvSpPr>
        <p:spPr>
          <a:xfrm>
            <a:off x="76200" y="800100"/>
            <a:ext cx="7086600" cy="3886200"/>
          </a:xfrm>
          <a:prstGeom prst="roundRect">
            <a:avLst/>
          </a:prstGeom>
          <a:solidFill>
            <a:schemeClr val="bg1">
              <a:lumMod val="65000"/>
            </a:schemeClr>
          </a:solidFill>
          <a:ln>
            <a:solidFill>
              <a:schemeClr val="tx1">
                <a:lumMod val="95000"/>
                <a:lumOff val="5000"/>
              </a:schemeClr>
            </a:solidFill>
          </a:ln>
          <a:effectLst>
            <a:reflection blurRad="38100" stA="18000" endPos="55500" dist="50800" dir="5400000" sy="-100000" algn="bl" rotWithShape="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_panel"/>
          <p:cNvSpPr/>
          <p:nvPr/>
        </p:nvSpPr>
        <p:spPr>
          <a:xfrm>
            <a:off x="609600" y="1085851"/>
            <a:ext cx="8382000" cy="3943350"/>
          </a:xfrm>
          <a:prstGeom prst="roundRect">
            <a:avLst/>
          </a:prstGeom>
          <a:solidFill>
            <a:schemeClr val="accent4">
              <a:lumMod val="75000"/>
            </a:schemeClr>
          </a:solidFill>
          <a:ln>
            <a:solidFill>
              <a:schemeClr val="tx1">
                <a:lumMod val="95000"/>
                <a:lumOff val="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lumMod val="75000"/>
                </a:prstClr>
              </a:solidFill>
            </a:endParaRPr>
          </a:p>
        </p:txBody>
      </p:sp>
      <p:sp>
        <p:nvSpPr>
          <p:cNvPr id="2" name="Content Placeholder 1"/>
          <p:cNvSpPr>
            <a:spLocks noGrp="1"/>
          </p:cNvSpPr>
          <p:nvPr>
            <p:ph idx="1"/>
          </p:nvPr>
        </p:nvSpPr>
        <p:spPr>
          <a:xfrm>
            <a:off x="1295400" y="1691878"/>
            <a:ext cx="7010400" cy="3394472"/>
          </a:xfrm>
        </p:spPr>
        <p:txBody>
          <a:bodyPr>
            <a:normAutofit fontScale="92500"/>
          </a:bodyPr>
          <a:lstStyle/>
          <a:p>
            <a:pPr algn="ctr" rtl="1">
              <a:buClr>
                <a:srgbClr val="FF0000"/>
              </a:buClr>
              <a:buSzPct val="150000"/>
              <a:buFont typeface="Wingdings" pitchFamily="2" charset="2"/>
              <a:buChar char="ü"/>
            </a:pPr>
            <a:r>
              <a:rPr lang="fa-IR" sz="2400" b="1" dirty="0">
                <a:ln>
                  <a:solidFill>
                    <a:sysClr val="windowText" lastClr="000000"/>
                  </a:solidFill>
                </a:ln>
                <a:solidFill>
                  <a:srgbClr val="00B050"/>
                </a:solidFill>
                <a:cs typeface="B Titr" pitchFamily="2" charset="-78"/>
              </a:rPr>
              <a:t>پسر از دختر سهل الوصول بدش مى‏آيد</a:t>
            </a:r>
          </a:p>
          <a:p>
            <a:pPr marL="0" indent="0" algn="justLow" rtl="1">
              <a:buNone/>
            </a:pPr>
            <a:r>
              <a:rPr lang="fa-IR" sz="2400" dirty="0">
                <a:cs typeface="B Badr" pitchFamily="2" charset="-78"/>
              </a:rPr>
              <a:t>پسر دوست دارد دختر را با تلاش و زحمت به چنگ آورد. هر چه بيشتر براى بدست آوردن دختر تلاش كند، از رسيدن به او لذت بيشترى مى‏برد.</a:t>
            </a:r>
          </a:p>
          <a:p>
            <a:pPr marL="0" indent="0" algn="justLow" rtl="1">
              <a:buNone/>
            </a:pPr>
            <a:r>
              <a:rPr lang="fa-IR" sz="2400" dirty="0">
                <a:cs typeface="B Badr" pitchFamily="2" charset="-78"/>
              </a:rPr>
              <a:t>پسرها از دخترهايى كه با يك چشمك يا... به دنبال آن‏ها مى‏روند، بدشان مى‏آيد. اين دخترها را بى‏سروپا مى‏دانند و فقط براى سرگرمى از آن‏ها استفاده مى‏كنند.</a:t>
            </a:r>
          </a:p>
          <a:p>
            <a:pPr marL="0" indent="0" algn="justLow" rtl="1">
              <a:buNone/>
            </a:pPr>
            <a:r>
              <a:rPr lang="fa-IR" sz="2400" dirty="0">
                <a:cs typeface="B Badr" pitchFamily="2" charset="-78"/>
              </a:rPr>
              <a:t>البته پسرهاى اين دور و زمانه "فرهاد" وار در پى "شيرين« نمى‏روند و براى بدست آوردن يك دختر با تيشه به جان كوه بيستون نمى‏افتند، پس دختران جامعه ما نبايد به فكر چنين خواستگارهايى باشند. اما هنوز پسرها در حد خودشان تلاش و</a:t>
            </a:r>
          </a:p>
          <a:p>
            <a:pPr marL="0" indent="0" algn="justLow" rtl="1">
              <a:buNone/>
            </a:pPr>
            <a:r>
              <a:rPr lang="fa-IR" sz="2400" dirty="0">
                <a:cs typeface="B Badr" pitchFamily="2" charset="-78"/>
              </a:rPr>
              <a:t>پافشارى مى‏كنند و هنوز از دختران زود جذب بيزار هستند.</a:t>
            </a: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638800" y="-171450"/>
            <a:ext cx="2218691" cy="2161704"/>
          </a:xfrm>
          <a:prstGeom prst="rect">
            <a:avLst/>
          </a:prstGeom>
        </p:spPr>
      </p:pic>
      <p:sp>
        <p:nvSpPr>
          <p:cNvPr id="15" name="small_button1">
            <a:hlinkClick r:id="rId4" action="ppaction://hlinksldjump"/>
          </p:cNvPr>
          <p:cNvSpPr/>
          <p:nvPr/>
        </p:nvSpPr>
        <p:spPr>
          <a:xfrm>
            <a:off x="458912" y="971551"/>
            <a:ext cx="609600" cy="420896"/>
          </a:xfrm>
          <a:prstGeom prst="roundRect">
            <a:avLst/>
          </a:prstGeom>
          <a:solidFill>
            <a:schemeClr val="bg1">
              <a:lumMod val="75000"/>
            </a:schemeClr>
          </a:solidFill>
          <a:ln>
            <a:solidFill>
              <a:schemeClr val="accent6">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1</a:t>
            </a:r>
            <a:endParaRPr lang="en-US" sz="2800" dirty="0">
              <a:ln>
                <a:solidFill>
                  <a:sysClr val="windowText" lastClr="000000"/>
                </a:solidFill>
              </a:ln>
              <a:solidFill>
                <a:prstClr val="white">
                  <a:lumMod val="95000"/>
                </a:prstClr>
              </a:solidFill>
              <a:cs typeface="B Titr" pitchFamily="2" charset="-78"/>
            </a:endParaRPr>
          </a:p>
        </p:txBody>
      </p:sp>
      <p:sp>
        <p:nvSpPr>
          <p:cNvPr id="17" name="small_button2">
            <a:hlinkClick r:id="rId5" action="ppaction://hlinksldjump"/>
          </p:cNvPr>
          <p:cNvSpPr/>
          <p:nvPr/>
        </p:nvSpPr>
        <p:spPr>
          <a:xfrm>
            <a:off x="457200" y="1428751"/>
            <a:ext cx="609600" cy="420896"/>
          </a:xfrm>
          <a:prstGeom prst="roundRect">
            <a:avLst/>
          </a:prstGeom>
          <a:solidFill>
            <a:schemeClr val="accent4">
              <a:lumMod val="75000"/>
            </a:schemeClr>
          </a:solidFill>
          <a:ln>
            <a:solidFill>
              <a:schemeClr val="accent4">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solidFill>
                  <a:prstClr val="black">
                    <a:lumMod val="95000"/>
                    <a:lumOff val="5000"/>
                  </a:prstClr>
                </a:solidFill>
                <a:cs typeface="B Titr" pitchFamily="2" charset="-78"/>
              </a:rPr>
              <a:t>2</a:t>
            </a:r>
            <a:endParaRPr lang="en-US" sz="2800" dirty="0">
              <a:solidFill>
                <a:prstClr val="black">
                  <a:lumMod val="95000"/>
                  <a:lumOff val="5000"/>
                </a:prstClr>
              </a:solidFill>
              <a:cs typeface="B Titr" pitchFamily="2" charset="-78"/>
            </a:endParaRPr>
          </a:p>
        </p:txBody>
      </p:sp>
      <p:sp>
        <p:nvSpPr>
          <p:cNvPr id="26" name="Title 10"/>
          <p:cNvSpPr>
            <a:spLocks noGrp="1"/>
          </p:cNvSpPr>
          <p:nvPr>
            <p:ph type="title"/>
          </p:nvPr>
        </p:nvSpPr>
        <p:spPr>
          <a:xfrm>
            <a:off x="381000" y="-57150"/>
            <a:ext cx="5867400" cy="857250"/>
          </a:xfrm>
        </p:spPr>
        <p:txBody>
          <a:bodyPr>
            <a:normAutofit/>
          </a:bodyPr>
          <a:lstStyle/>
          <a:p>
            <a:pPr algn="r" rtl="1"/>
            <a:r>
              <a:rPr lang="fa-IR" sz="2400" b="1" dirty="0">
                <a:ln>
                  <a:solidFill>
                    <a:sysClr val="windowText" lastClr="000000"/>
                  </a:solidFill>
                </a:ln>
                <a:solidFill>
                  <a:srgbClr val="00B0F0"/>
                </a:solidFill>
                <a:cs typeface="B Titr" pitchFamily="2" charset="-78"/>
              </a:rPr>
              <a:t>چرا بيشتر دوستى‏ها به ازدواج منجر نمى‏شود؟</a:t>
            </a:r>
            <a:endParaRPr lang="en-US" sz="2400" b="1" dirty="0">
              <a:ln>
                <a:solidFill>
                  <a:sysClr val="windowText" lastClr="000000"/>
                </a:solidFill>
              </a:ln>
              <a:solidFill>
                <a:srgbClr val="00B0F0"/>
              </a:solidFill>
              <a:cs typeface="B Titr" pitchFamily="2" charset="-78"/>
            </a:endParaRPr>
          </a:p>
        </p:txBody>
      </p:sp>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36622" y="4476750"/>
            <a:ext cx="858347" cy="682386"/>
          </a:xfrm>
          <a:prstGeom prst="rect">
            <a:avLst/>
          </a:prstGeom>
        </p:spPr>
      </p:pic>
      <p:sp>
        <p:nvSpPr>
          <p:cNvPr id="20" name="TextBox 19"/>
          <p:cNvSpPr txBox="1"/>
          <p:nvPr/>
        </p:nvSpPr>
        <p:spPr>
          <a:xfrm>
            <a:off x="8382000" y="4564618"/>
            <a:ext cx="609600" cy="369332"/>
          </a:xfrm>
          <a:prstGeom prst="rect">
            <a:avLst/>
          </a:prstGeom>
          <a:noFill/>
        </p:spPr>
        <p:txBody>
          <a:bodyPr wrap="square" rtlCol="0">
            <a:spAutoFit/>
          </a:bodyPr>
          <a:lstStyle/>
          <a:p>
            <a:fld id="{D81BCC4D-E9F3-467D-9842-464F8BE9B665}" type="slidenum">
              <a:rPr lang="fa-IR" smtClean="0">
                <a:cs typeface="B Titr" pitchFamily="2" charset="-78"/>
              </a:rPr>
              <a:pPr/>
              <a:t>51</a:t>
            </a:fld>
            <a:endParaRPr lang="en-US" dirty="0">
              <a:cs typeface="B Titr" pitchFamily="2" charset="-78"/>
            </a:endParaRPr>
          </a:p>
        </p:txBody>
      </p:sp>
      <p:pic>
        <p:nvPicPr>
          <p:cNvPr id="24" name="Picture 23" descr="166.gif">
            <a:hlinkClick r:id="rId7" action="ppaction://hlinksldjump"/>
          </p:cNvPr>
          <p:cNvPicPr>
            <a:picLocks noChangeAspect="1"/>
          </p:cNvPicPr>
          <p:nvPr/>
        </p:nvPicPr>
        <p:blipFill>
          <a:blip r:embed="rId8" cstate="print"/>
          <a:srcRect b="83334"/>
          <a:stretch>
            <a:fillRect/>
          </a:stretch>
        </p:blipFill>
        <p:spPr>
          <a:xfrm>
            <a:off x="7273794" y="112879"/>
            <a:ext cx="1813056" cy="687221"/>
          </a:xfrm>
          <a:prstGeom prst="rect">
            <a:avLst/>
          </a:prstGeom>
        </p:spPr>
      </p:pic>
      <p:sp>
        <p:nvSpPr>
          <p:cNvPr id="25" name="TextBox 24">
            <a:hlinkClick r:id="rId7" action="ppaction://hlinksldjump"/>
          </p:cNvPr>
          <p:cNvSpPr txBox="1"/>
          <p:nvPr/>
        </p:nvSpPr>
        <p:spPr>
          <a:xfrm>
            <a:off x="7810500" y="247650"/>
            <a:ext cx="752129" cy="338554"/>
          </a:xfrm>
          <a:prstGeom prst="rect">
            <a:avLst/>
          </a:prstGeom>
          <a:noFill/>
        </p:spPr>
        <p:txBody>
          <a:bodyPr wrap="none" rtlCol="0">
            <a:spAutoFit/>
          </a:bodyPr>
          <a:lstStyle/>
          <a:p>
            <a:r>
              <a:rPr lang="fa-IR" sz="1600" dirty="0">
                <a:solidFill>
                  <a:prstClr val="black"/>
                </a:solidFill>
                <a:cs typeface="B Titr" pitchFamily="2" charset="-78"/>
              </a:rPr>
              <a:t>بازگشت</a:t>
            </a:r>
            <a:endParaRPr lang="en-US" sz="1600" dirty="0">
              <a:solidFill>
                <a:prstClr val="black"/>
              </a:solidFill>
              <a:cs typeface="B Titr" pitchFamily="2" charset="-78"/>
            </a:endParaRPr>
          </a:p>
        </p:txBody>
      </p:sp>
      <p:sp>
        <p:nvSpPr>
          <p:cNvPr id="27" name="small_button3">
            <a:hlinkClick r:id="rId9" action="ppaction://hlinksldjump"/>
          </p:cNvPr>
          <p:cNvSpPr/>
          <p:nvPr/>
        </p:nvSpPr>
        <p:spPr>
          <a:xfrm>
            <a:off x="458912" y="1885951"/>
            <a:ext cx="609600" cy="420896"/>
          </a:xfrm>
          <a:prstGeom prst="roundRect">
            <a:avLst/>
          </a:prstGeom>
          <a:solidFill>
            <a:schemeClr val="bg1">
              <a:lumMod val="75000"/>
            </a:schemeClr>
          </a:solidFill>
          <a:ln>
            <a:solidFill>
              <a:schemeClr val="accent1">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3</a:t>
            </a:r>
            <a:endParaRPr lang="en-US" sz="2800" dirty="0">
              <a:ln>
                <a:solidFill>
                  <a:sysClr val="windowText" lastClr="000000"/>
                </a:solidFill>
              </a:ln>
              <a:solidFill>
                <a:prstClr val="white">
                  <a:lumMod val="95000"/>
                </a:prstClr>
              </a:solidFill>
              <a:cs typeface="B Titr" pitchFamily="2" charset="-78"/>
            </a:endParaRPr>
          </a:p>
        </p:txBody>
      </p:sp>
      <p:sp>
        <p:nvSpPr>
          <p:cNvPr id="28" name="small_button4">
            <a:hlinkClick r:id="rId10" action="ppaction://hlinksldjump"/>
          </p:cNvPr>
          <p:cNvSpPr/>
          <p:nvPr/>
        </p:nvSpPr>
        <p:spPr>
          <a:xfrm>
            <a:off x="458912" y="2343151"/>
            <a:ext cx="609600" cy="420896"/>
          </a:xfrm>
          <a:prstGeom prst="roundRect">
            <a:avLst/>
          </a:prstGeom>
          <a:solidFill>
            <a:schemeClr val="bg1">
              <a:lumMod val="75000"/>
            </a:schemeClr>
          </a:solidFill>
          <a:ln>
            <a:solidFill>
              <a:schemeClr val="tx1">
                <a:lumMod val="65000"/>
                <a:lumOff val="3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4</a:t>
            </a:r>
            <a:endParaRPr lang="en-US" sz="2800" dirty="0">
              <a:ln>
                <a:solidFill>
                  <a:sysClr val="windowText" lastClr="000000"/>
                </a:solidFill>
              </a:ln>
              <a:solidFill>
                <a:prstClr val="white">
                  <a:lumMod val="95000"/>
                </a:prstClr>
              </a:solidFill>
              <a:cs typeface="B Titr" pitchFamily="2" charset="-78"/>
            </a:endParaRPr>
          </a:p>
        </p:txBody>
      </p:sp>
      <p:sp>
        <p:nvSpPr>
          <p:cNvPr id="29" name="small_button2">
            <a:hlinkClick r:id="rId11" action="ppaction://hlinksldjump"/>
          </p:cNvPr>
          <p:cNvSpPr/>
          <p:nvPr/>
        </p:nvSpPr>
        <p:spPr>
          <a:xfrm>
            <a:off x="457200" y="2836654"/>
            <a:ext cx="609600" cy="420896"/>
          </a:xfrm>
          <a:prstGeom prst="roundRect">
            <a:avLst/>
          </a:prstGeom>
          <a:solidFill>
            <a:schemeClr val="bg1">
              <a:lumMod val="75000"/>
            </a:schemeClr>
          </a:solidFill>
          <a:ln>
            <a:solidFill>
              <a:schemeClr val="accent2">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3200" dirty="0">
                <a:ln>
                  <a:solidFill>
                    <a:sysClr val="windowText" lastClr="000000"/>
                  </a:solidFill>
                </a:ln>
                <a:solidFill>
                  <a:prstClr val="white">
                    <a:lumMod val="95000"/>
                  </a:prstClr>
                </a:solidFill>
                <a:cs typeface="B Titr" pitchFamily="2" charset="-78"/>
              </a:rPr>
              <a:t>5</a:t>
            </a:r>
            <a:endParaRPr lang="en-US" sz="3200" dirty="0">
              <a:ln>
                <a:solidFill>
                  <a:sysClr val="windowText" lastClr="000000"/>
                </a:solidFill>
              </a:ln>
              <a:solidFill>
                <a:prstClr val="white">
                  <a:lumMod val="95000"/>
                </a:prstClr>
              </a:solidFill>
              <a:cs typeface="B Titr" pitchFamily="2" charset="-78"/>
            </a:endParaRPr>
          </a:p>
        </p:txBody>
      </p:sp>
    </p:spTree>
    <p:extLst>
      <p:ext uri="{BB962C8B-B14F-4D97-AF65-F5344CB8AC3E}">
        <p14:creationId xmlns:p14="http://schemas.microsoft.com/office/powerpoint/2010/main" val="11734140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50000"/>
              </a:schemeClr>
            </a:gs>
            <a:gs pos="50000">
              <a:schemeClr val="bg1">
                <a:lumMod val="85000"/>
              </a:schemeClr>
            </a:gs>
            <a:gs pos="100000">
              <a:schemeClr val="bg1"/>
            </a:gs>
          </a:gsLst>
          <a:lin ang="5400000" scaled="0"/>
        </a:grad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2" cstate="print">
            <a:extLst>
              <a:ext uri="{28A0092B-C50C-407E-A947-70E740481C1C}">
                <a14:useLocalDpi xmlns:a14="http://schemas.microsoft.com/office/drawing/2010/main" val="0"/>
              </a:ext>
            </a:extLst>
          </a:blip>
          <a:srcRect t="48177" r="32369"/>
          <a:stretch/>
        </p:blipFill>
        <p:spPr>
          <a:xfrm>
            <a:off x="-29240" y="25973"/>
            <a:ext cx="1096039" cy="984724"/>
          </a:xfrm>
          <a:prstGeom prst="rect">
            <a:avLst/>
          </a:prstGeom>
        </p:spPr>
      </p:pic>
      <p:sp>
        <p:nvSpPr>
          <p:cNvPr id="14" name="backgound_panel"/>
          <p:cNvSpPr/>
          <p:nvPr/>
        </p:nvSpPr>
        <p:spPr>
          <a:xfrm>
            <a:off x="76200" y="800100"/>
            <a:ext cx="7086600" cy="3886200"/>
          </a:xfrm>
          <a:prstGeom prst="roundRect">
            <a:avLst/>
          </a:prstGeom>
          <a:solidFill>
            <a:schemeClr val="bg1">
              <a:lumMod val="65000"/>
            </a:schemeClr>
          </a:solidFill>
          <a:ln>
            <a:solidFill>
              <a:schemeClr val="tx1">
                <a:lumMod val="95000"/>
                <a:lumOff val="5000"/>
              </a:schemeClr>
            </a:solidFill>
          </a:ln>
          <a:effectLst>
            <a:reflection blurRad="38100" stA="18000" endPos="55500" dist="50800" dir="5400000" sy="-100000" algn="bl" rotWithShape="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_panel"/>
          <p:cNvSpPr/>
          <p:nvPr/>
        </p:nvSpPr>
        <p:spPr>
          <a:xfrm>
            <a:off x="609600" y="1085851"/>
            <a:ext cx="8382000" cy="3943350"/>
          </a:xfrm>
          <a:prstGeom prst="roundRect">
            <a:avLst/>
          </a:prstGeom>
          <a:solidFill>
            <a:schemeClr val="accent1">
              <a:lumMod val="75000"/>
            </a:schemeClr>
          </a:solidFill>
          <a:ln>
            <a:solidFill>
              <a:schemeClr val="tx1">
                <a:lumMod val="95000"/>
                <a:lumOff val="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Content Placeholder 1"/>
          <p:cNvSpPr>
            <a:spLocks noGrp="1"/>
          </p:cNvSpPr>
          <p:nvPr>
            <p:ph idx="1"/>
          </p:nvPr>
        </p:nvSpPr>
        <p:spPr>
          <a:xfrm>
            <a:off x="1371600" y="1581151"/>
            <a:ext cx="7010400" cy="3394472"/>
          </a:xfrm>
        </p:spPr>
        <p:txBody>
          <a:bodyPr>
            <a:normAutofit fontScale="92500" lnSpcReduction="20000"/>
          </a:bodyPr>
          <a:lstStyle/>
          <a:p>
            <a:pPr algn="ctr" rtl="1">
              <a:buClr>
                <a:srgbClr val="FF0000"/>
              </a:buClr>
              <a:buSzPct val="150000"/>
              <a:buFont typeface="Wingdings" pitchFamily="2" charset="2"/>
              <a:buChar char="ü"/>
            </a:pPr>
            <a:r>
              <a:rPr lang="fa-IR" sz="2400" b="1" dirty="0">
                <a:ln>
                  <a:solidFill>
                    <a:sysClr val="windowText" lastClr="000000"/>
                  </a:solidFill>
                </a:ln>
                <a:solidFill>
                  <a:srgbClr val="00B050"/>
                </a:solidFill>
                <a:cs typeface="B Titr" pitchFamily="2" charset="-78"/>
              </a:rPr>
              <a:t>غیرت در پسران ...</a:t>
            </a:r>
            <a:endParaRPr lang="en-US" sz="2400" dirty="0">
              <a:ln>
                <a:solidFill>
                  <a:sysClr val="windowText" lastClr="000000"/>
                </a:solidFill>
              </a:ln>
              <a:solidFill>
                <a:srgbClr val="00B050"/>
              </a:solidFill>
              <a:cs typeface="B Titr" pitchFamily="2" charset="-78"/>
            </a:endParaRPr>
          </a:p>
          <a:p>
            <a:pPr marL="0" indent="0" algn="justLow" rtl="1">
              <a:buNone/>
            </a:pPr>
            <a:r>
              <a:rPr lang="fa-IR" sz="2400" dirty="0">
                <a:cs typeface="B Badr" pitchFamily="2" charset="-78"/>
              </a:rPr>
              <a:t>غيرت در پسران باعث مى‏شود از دخترى كه (شايد) با مرد ديگرى بوده دل چركين باشند.</a:t>
            </a:r>
          </a:p>
          <a:p>
            <a:pPr marL="0" indent="0" algn="justLow" rtl="1">
              <a:buNone/>
            </a:pPr>
            <a:r>
              <a:rPr lang="fa-IR" sz="2400" dirty="0">
                <a:cs typeface="B Badr" pitchFamily="2" charset="-78"/>
              </a:rPr>
              <a:t>اگر يك مرد كه قبلا همسر ديگرى داشته و به هر دليل او را از دست داده به خواستگارى دخترى بيايد، هيچ گاه دختر از اينكه او يك زمانى با زن ديگرى بوده، دچار احساس بدى نمى‏شود فقط شايد تحقيق كند علت جدايى از همسر اول چه بوده تا مبادا مشكلى در مرد باشد و دامن او را بگيرد. در حالت عكس آن يعنى اگر مرد متوجه شود اين دختر مدتى به مرد ديگر تعلق و ارتباطى داشته، حتى اگر ارتباط همسرى بوده، احساس بدى به او دست مى‏دهد.</a:t>
            </a:r>
          </a:p>
          <a:p>
            <a:pPr marL="0" indent="0" algn="justLow" rtl="1">
              <a:buNone/>
            </a:pPr>
            <a:r>
              <a:rPr lang="fa-IR" sz="2400" dirty="0">
                <a:cs typeface="B Badr" pitchFamily="2" charset="-78"/>
              </a:rPr>
              <a:t>حال اگر بداند يا احتمال دهد اين رابطه، غيرشرعى بوده اين حالت بسيار بسيار بيشتر خواهد بود. </a:t>
            </a:r>
            <a:endParaRPr lang="en-US" sz="2400" dirty="0">
              <a:solidFill>
                <a:schemeClr val="bg1">
                  <a:lumMod val="75000"/>
                </a:schemeClr>
              </a:solidFill>
              <a:cs typeface="B Badr" pitchFamily="2" charset="-78"/>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638800" y="5137"/>
            <a:ext cx="2218691" cy="2161704"/>
          </a:xfrm>
          <a:prstGeom prst="rect">
            <a:avLst/>
          </a:prstGeom>
        </p:spPr>
      </p:pic>
      <p:sp>
        <p:nvSpPr>
          <p:cNvPr id="18" name="small_button3">
            <a:hlinkClick r:id="rId4" action="ppaction://hlinksldjump"/>
          </p:cNvPr>
          <p:cNvSpPr/>
          <p:nvPr/>
        </p:nvSpPr>
        <p:spPr>
          <a:xfrm>
            <a:off x="458912" y="1885951"/>
            <a:ext cx="609600" cy="420896"/>
          </a:xfrm>
          <a:prstGeom prst="roundRect">
            <a:avLst/>
          </a:prstGeom>
          <a:solidFill>
            <a:schemeClr val="accent1">
              <a:lumMod val="75000"/>
            </a:schemeClr>
          </a:solidFill>
          <a:ln>
            <a:solidFill>
              <a:schemeClr val="accent1">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3</a:t>
            </a:r>
            <a:endParaRPr lang="en-US" sz="2800" dirty="0">
              <a:ln>
                <a:solidFill>
                  <a:sysClr val="windowText" lastClr="000000"/>
                </a:solidFill>
              </a:ln>
              <a:solidFill>
                <a:prstClr val="white">
                  <a:lumMod val="95000"/>
                </a:prstClr>
              </a:solidFill>
              <a:cs typeface="B Titr" pitchFamily="2" charset="-78"/>
            </a:endParaRPr>
          </a:p>
        </p:txBody>
      </p:sp>
      <p:sp>
        <p:nvSpPr>
          <p:cNvPr id="19" name="Title 10"/>
          <p:cNvSpPr>
            <a:spLocks noGrp="1"/>
          </p:cNvSpPr>
          <p:nvPr>
            <p:ph type="title"/>
          </p:nvPr>
        </p:nvSpPr>
        <p:spPr>
          <a:xfrm>
            <a:off x="381000" y="-57150"/>
            <a:ext cx="5867400" cy="857250"/>
          </a:xfrm>
        </p:spPr>
        <p:txBody>
          <a:bodyPr>
            <a:normAutofit/>
          </a:bodyPr>
          <a:lstStyle/>
          <a:p>
            <a:pPr algn="r" rtl="1"/>
            <a:r>
              <a:rPr lang="fa-IR" sz="2400" b="1" dirty="0">
                <a:ln>
                  <a:solidFill>
                    <a:sysClr val="windowText" lastClr="000000"/>
                  </a:solidFill>
                </a:ln>
                <a:solidFill>
                  <a:srgbClr val="00B0F0"/>
                </a:solidFill>
                <a:cs typeface="B Titr" pitchFamily="2" charset="-78"/>
              </a:rPr>
              <a:t>چرا بيشتر دوستى‏ها به ازدواج منجر نمى‏شود؟</a:t>
            </a:r>
            <a:endParaRPr lang="en-US" sz="2400" b="1" dirty="0">
              <a:ln>
                <a:solidFill>
                  <a:sysClr val="windowText" lastClr="000000"/>
                </a:solidFill>
              </a:ln>
              <a:solidFill>
                <a:srgbClr val="00B0F0"/>
              </a:solidFill>
              <a:cs typeface="B Titr" pitchFamily="2" charset="-78"/>
            </a:endParaRPr>
          </a:p>
        </p:txBody>
      </p:sp>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36622" y="4476750"/>
            <a:ext cx="858347" cy="682386"/>
          </a:xfrm>
          <a:prstGeom prst="rect">
            <a:avLst/>
          </a:prstGeom>
        </p:spPr>
      </p:pic>
      <p:sp>
        <p:nvSpPr>
          <p:cNvPr id="23" name="TextBox 22"/>
          <p:cNvSpPr txBox="1"/>
          <p:nvPr/>
        </p:nvSpPr>
        <p:spPr>
          <a:xfrm>
            <a:off x="8382000" y="4564618"/>
            <a:ext cx="609600" cy="369332"/>
          </a:xfrm>
          <a:prstGeom prst="rect">
            <a:avLst/>
          </a:prstGeom>
          <a:noFill/>
        </p:spPr>
        <p:txBody>
          <a:bodyPr wrap="square" rtlCol="0">
            <a:spAutoFit/>
          </a:bodyPr>
          <a:lstStyle/>
          <a:p>
            <a:fld id="{D81BCC4D-E9F3-467D-9842-464F8BE9B665}" type="slidenum">
              <a:rPr lang="fa-IR" smtClean="0">
                <a:cs typeface="B Titr" pitchFamily="2" charset="-78"/>
              </a:rPr>
              <a:pPr/>
              <a:t>52</a:t>
            </a:fld>
            <a:endParaRPr lang="en-US" dirty="0">
              <a:cs typeface="B Titr" pitchFamily="2" charset="-78"/>
            </a:endParaRPr>
          </a:p>
        </p:txBody>
      </p:sp>
      <p:pic>
        <p:nvPicPr>
          <p:cNvPr id="25" name="Picture 24" descr="166.gif">
            <a:hlinkClick r:id="rId6" action="ppaction://hlinksldjump"/>
          </p:cNvPr>
          <p:cNvPicPr>
            <a:picLocks noChangeAspect="1"/>
          </p:cNvPicPr>
          <p:nvPr/>
        </p:nvPicPr>
        <p:blipFill>
          <a:blip r:embed="rId7" cstate="print"/>
          <a:srcRect b="83334"/>
          <a:stretch>
            <a:fillRect/>
          </a:stretch>
        </p:blipFill>
        <p:spPr>
          <a:xfrm>
            <a:off x="7273794" y="112879"/>
            <a:ext cx="1813056" cy="687221"/>
          </a:xfrm>
          <a:prstGeom prst="rect">
            <a:avLst/>
          </a:prstGeom>
        </p:spPr>
      </p:pic>
      <p:sp>
        <p:nvSpPr>
          <p:cNvPr id="26" name="TextBox 25">
            <a:hlinkClick r:id="rId6" action="ppaction://hlinksldjump"/>
          </p:cNvPr>
          <p:cNvSpPr txBox="1"/>
          <p:nvPr/>
        </p:nvSpPr>
        <p:spPr>
          <a:xfrm>
            <a:off x="7810500" y="247650"/>
            <a:ext cx="752129" cy="338554"/>
          </a:xfrm>
          <a:prstGeom prst="rect">
            <a:avLst/>
          </a:prstGeom>
          <a:noFill/>
        </p:spPr>
        <p:txBody>
          <a:bodyPr wrap="none" rtlCol="0">
            <a:spAutoFit/>
          </a:bodyPr>
          <a:lstStyle/>
          <a:p>
            <a:r>
              <a:rPr lang="fa-IR" sz="1600" dirty="0">
                <a:solidFill>
                  <a:prstClr val="black"/>
                </a:solidFill>
                <a:cs typeface="B Titr" pitchFamily="2" charset="-78"/>
              </a:rPr>
              <a:t>بازگشت</a:t>
            </a:r>
            <a:endParaRPr lang="en-US" sz="1600" dirty="0">
              <a:solidFill>
                <a:prstClr val="black"/>
              </a:solidFill>
              <a:cs typeface="B Titr" pitchFamily="2" charset="-78"/>
            </a:endParaRPr>
          </a:p>
        </p:txBody>
      </p:sp>
      <p:sp>
        <p:nvSpPr>
          <p:cNvPr id="27" name="small_button1">
            <a:hlinkClick r:id="rId8" action="ppaction://hlinksldjump"/>
          </p:cNvPr>
          <p:cNvSpPr/>
          <p:nvPr/>
        </p:nvSpPr>
        <p:spPr>
          <a:xfrm>
            <a:off x="458912" y="971551"/>
            <a:ext cx="609600" cy="420896"/>
          </a:xfrm>
          <a:prstGeom prst="roundRect">
            <a:avLst/>
          </a:prstGeom>
          <a:solidFill>
            <a:schemeClr val="bg1">
              <a:lumMod val="75000"/>
            </a:schemeClr>
          </a:solidFill>
          <a:ln>
            <a:solidFill>
              <a:schemeClr val="accent6">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1</a:t>
            </a:r>
            <a:endParaRPr lang="en-US" sz="2800" dirty="0">
              <a:ln>
                <a:solidFill>
                  <a:sysClr val="windowText" lastClr="000000"/>
                </a:solidFill>
              </a:ln>
              <a:solidFill>
                <a:prstClr val="white">
                  <a:lumMod val="95000"/>
                </a:prstClr>
              </a:solidFill>
              <a:cs typeface="B Titr" pitchFamily="2" charset="-78"/>
            </a:endParaRPr>
          </a:p>
        </p:txBody>
      </p:sp>
      <p:sp>
        <p:nvSpPr>
          <p:cNvPr id="28" name="small_button4">
            <a:hlinkClick r:id="rId9" action="ppaction://hlinksldjump"/>
          </p:cNvPr>
          <p:cNvSpPr/>
          <p:nvPr/>
        </p:nvSpPr>
        <p:spPr>
          <a:xfrm>
            <a:off x="458912" y="2343151"/>
            <a:ext cx="609600" cy="420896"/>
          </a:xfrm>
          <a:prstGeom prst="roundRect">
            <a:avLst/>
          </a:prstGeom>
          <a:solidFill>
            <a:schemeClr val="bg1">
              <a:lumMod val="75000"/>
            </a:schemeClr>
          </a:solidFill>
          <a:ln>
            <a:solidFill>
              <a:schemeClr val="tx1">
                <a:lumMod val="65000"/>
                <a:lumOff val="3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4</a:t>
            </a:r>
            <a:endParaRPr lang="en-US" sz="2800" dirty="0">
              <a:ln>
                <a:solidFill>
                  <a:sysClr val="windowText" lastClr="000000"/>
                </a:solidFill>
              </a:ln>
              <a:solidFill>
                <a:prstClr val="white">
                  <a:lumMod val="95000"/>
                </a:prstClr>
              </a:solidFill>
              <a:cs typeface="B Titr" pitchFamily="2" charset="-78"/>
            </a:endParaRPr>
          </a:p>
        </p:txBody>
      </p:sp>
      <p:sp>
        <p:nvSpPr>
          <p:cNvPr id="29" name="small_button2">
            <a:hlinkClick r:id="rId10" action="ppaction://hlinksldjump"/>
          </p:cNvPr>
          <p:cNvSpPr/>
          <p:nvPr/>
        </p:nvSpPr>
        <p:spPr>
          <a:xfrm>
            <a:off x="457200" y="2836654"/>
            <a:ext cx="609600" cy="420896"/>
          </a:xfrm>
          <a:prstGeom prst="roundRect">
            <a:avLst/>
          </a:prstGeom>
          <a:solidFill>
            <a:schemeClr val="bg1">
              <a:lumMod val="75000"/>
            </a:schemeClr>
          </a:solidFill>
          <a:ln>
            <a:solidFill>
              <a:schemeClr val="accent2">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3200" dirty="0">
                <a:ln>
                  <a:solidFill>
                    <a:sysClr val="windowText" lastClr="000000"/>
                  </a:solidFill>
                </a:ln>
                <a:solidFill>
                  <a:prstClr val="white">
                    <a:lumMod val="95000"/>
                  </a:prstClr>
                </a:solidFill>
                <a:cs typeface="B Titr" pitchFamily="2" charset="-78"/>
              </a:rPr>
              <a:t>5</a:t>
            </a:r>
            <a:endParaRPr lang="en-US" sz="3200" dirty="0">
              <a:ln>
                <a:solidFill>
                  <a:sysClr val="windowText" lastClr="000000"/>
                </a:solidFill>
              </a:ln>
              <a:solidFill>
                <a:prstClr val="white">
                  <a:lumMod val="95000"/>
                </a:prstClr>
              </a:solidFill>
              <a:cs typeface="B Titr" pitchFamily="2" charset="-78"/>
            </a:endParaRPr>
          </a:p>
        </p:txBody>
      </p:sp>
      <p:sp>
        <p:nvSpPr>
          <p:cNvPr id="30" name="small_button2">
            <a:hlinkClick r:id="rId11" action="ppaction://hlinksldjump"/>
          </p:cNvPr>
          <p:cNvSpPr/>
          <p:nvPr/>
        </p:nvSpPr>
        <p:spPr>
          <a:xfrm>
            <a:off x="457200" y="1428751"/>
            <a:ext cx="609600" cy="420896"/>
          </a:xfrm>
          <a:prstGeom prst="roundRect">
            <a:avLst/>
          </a:prstGeom>
          <a:solidFill>
            <a:schemeClr val="bg1">
              <a:lumMod val="75000"/>
            </a:schemeClr>
          </a:solidFill>
          <a:ln>
            <a:solidFill>
              <a:schemeClr val="accent4">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2</a:t>
            </a:r>
            <a:endParaRPr lang="en-US" sz="2800" dirty="0">
              <a:ln>
                <a:solidFill>
                  <a:sysClr val="windowText" lastClr="000000"/>
                </a:solidFill>
              </a:ln>
              <a:solidFill>
                <a:prstClr val="white">
                  <a:lumMod val="95000"/>
                </a:prstClr>
              </a:solidFill>
              <a:cs typeface="B Titr" pitchFamily="2" charset="-78"/>
            </a:endParaRPr>
          </a:p>
        </p:txBody>
      </p:sp>
    </p:spTree>
    <p:extLst>
      <p:ext uri="{BB962C8B-B14F-4D97-AF65-F5344CB8AC3E}">
        <p14:creationId xmlns:p14="http://schemas.microsoft.com/office/powerpoint/2010/main" val="16852864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cstate="print">
            <a:extLst>
              <a:ext uri="{28A0092B-C50C-407E-A947-70E740481C1C}">
                <a14:useLocalDpi xmlns:a14="http://schemas.microsoft.com/office/drawing/2010/main" val="0"/>
              </a:ext>
            </a:extLst>
          </a:blip>
          <a:srcRect t="48177" r="32369"/>
          <a:stretch/>
        </p:blipFill>
        <p:spPr>
          <a:xfrm>
            <a:off x="-29240" y="25973"/>
            <a:ext cx="1096039" cy="984724"/>
          </a:xfrm>
          <a:prstGeom prst="rect">
            <a:avLst/>
          </a:prstGeom>
        </p:spPr>
      </p:pic>
      <p:sp>
        <p:nvSpPr>
          <p:cNvPr id="14" name="backgound_panel"/>
          <p:cNvSpPr/>
          <p:nvPr/>
        </p:nvSpPr>
        <p:spPr>
          <a:xfrm>
            <a:off x="76200" y="800100"/>
            <a:ext cx="7086600" cy="3886200"/>
          </a:xfrm>
          <a:prstGeom prst="roundRect">
            <a:avLst/>
          </a:prstGeom>
          <a:solidFill>
            <a:schemeClr val="bg1">
              <a:lumMod val="65000"/>
            </a:schemeClr>
          </a:solidFill>
          <a:ln>
            <a:solidFill>
              <a:schemeClr val="tx1">
                <a:lumMod val="95000"/>
                <a:lumOff val="5000"/>
              </a:schemeClr>
            </a:solidFill>
          </a:ln>
          <a:effectLst>
            <a:reflection blurRad="38100" stA="18000" endPos="55500" dist="50800" dir="5400000" sy="-100000" algn="bl" rotWithShape="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_panel"/>
          <p:cNvSpPr/>
          <p:nvPr/>
        </p:nvSpPr>
        <p:spPr>
          <a:xfrm>
            <a:off x="609600" y="1085851"/>
            <a:ext cx="8382000" cy="3943350"/>
          </a:xfrm>
          <a:prstGeom prst="roundRect">
            <a:avLst/>
          </a:prstGeom>
          <a:blipFill>
            <a:blip r:embed="rId3"/>
            <a:tile tx="0" ty="0" sx="100000" sy="100000" flip="none" algn="tl"/>
          </a:blipFill>
          <a:ln>
            <a:solidFill>
              <a:schemeClr val="tx1"/>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ln>
                <a:solidFill>
                  <a:sysClr val="windowText" lastClr="000000"/>
                </a:solidFill>
              </a:ln>
              <a:solidFill>
                <a:prstClr val="white"/>
              </a:solidFill>
            </a:endParaRPr>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638800" y="5137"/>
            <a:ext cx="2218691" cy="2161704"/>
          </a:xfrm>
          <a:prstGeom prst="rect">
            <a:avLst/>
          </a:prstGeom>
        </p:spPr>
      </p:pic>
      <p:sp>
        <p:nvSpPr>
          <p:cNvPr id="11" name="Title 5"/>
          <p:cNvSpPr>
            <a:spLocks noGrp="1"/>
          </p:cNvSpPr>
          <p:nvPr>
            <p:ph type="title"/>
          </p:nvPr>
        </p:nvSpPr>
        <p:spPr>
          <a:xfrm>
            <a:off x="228600" y="57150"/>
            <a:ext cx="6096000" cy="685800"/>
          </a:xfrm>
        </p:spPr>
        <p:txBody>
          <a:bodyPr>
            <a:normAutofit/>
          </a:bodyPr>
          <a:lstStyle/>
          <a:p>
            <a:pPr rtl="1"/>
            <a:r>
              <a:rPr lang="fa-IR" sz="1800" b="1" dirty="0">
                <a:ln>
                  <a:solidFill>
                    <a:schemeClr val="tx1"/>
                  </a:solidFill>
                </a:ln>
                <a:solidFill>
                  <a:srgbClr val="FF0000"/>
                </a:solidFill>
                <a:cs typeface="B Homa" pitchFamily="2" charset="-78"/>
              </a:rPr>
              <a:t>به بخشى از گفتگوى يك پسر و دختر </a:t>
            </a:r>
            <a:br>
              <a:rPr lang="fa-IR" sz="1800" b="1" dirty="0">
                <a:ln>
                  <a:solidFill>
                    <a:schemeClr val="tx1"/>
                  </a:solidFill>
                </a:ln>
                <a:solidFill>
                  <a:srgbClr val="FF0000"/>
                </a:solidFill>
                <a:cs typeface="B Homa" pitchFamily="2" charset="-78"/>
              </a:rPr>
            </a:br>
            <a:r>
              <a:rPr lang="fa-IR" sz="1800" b="1" dirty="0">
                <a:ln>
                  <a:solidFill>
                    <a:schemeClr val="tx1"/>
                  </a:solidFill>
                </a:ln>
                <a:solidFill>
                  <a:srgbClr val="FF0000"/>
                </a:solidFill>
                <a:cs typeface="B Homa" pitchFamily="2" charset="-78"/>
              </a:rPr>
              <a:t>در يك چت روم (اتاق گفتگو) توجه كنيد.</a:t>
            </a:r>
            <a:endParaRPr lang="en-US" sz="1800" dirty="0">
              <a:ln>
                <a:solidFill>
                  <a:schemeClr val="tx1"/>
                </a:solidFill>
              </a:ln>
              <a:solidFill>
                <a:srgbClr val="FF0000"/>
              </a:solidFill>
            </a:endParaRPr>
          </a:p>
        </p:txBody>
      </p:sp>
      <p:sp>
        <p:nvSpPr>
          <p:cNvPr id="16" name="Rectangle 15"/>
          <p:cNvSpPr/>
          <p:nvPr/>
        </p:nvSpPr>
        <p:spPr>
          <a:xfrm>
            <a:off x="1524000" y="1352558"/>
            <a:ext cx="6858000" cy="3693319"/>
          </a:xfrm>
          <a:prstGeom prst="rect">
            <a:avLst/>
          </a:prstGeom>
        </p:spPr>
        <p:txBody>
          <a:bodyPr wrap="square">
            <a:spAutoFit/>
          </a:bodyPr>
          <a:lstStyle/>
          <a:p>
            <a:pPr algn="r" rtl="1"/>
            <a:r>
              <a:rPr lang="fa-IR" b="1" dirty="0">
                <a:ln>
                  <a:solidFill>
                    <a:schemeClr val="tx1"/>
                  </a:solidFill>
                </a:ln>
                <a:solidFill>
                  <a:srgbClr val="FFFF00"/>
                </a:solidFill>
                <a:cs typeface="B Homa" pitchFamily="2" charset="-78"/>
              </a:rPr>
              <a:t>                                             (گفتگو واقعى است، فقط كمى خلاصه شده)</a:t>
            </a:r>
          </a:p>
          <a:p>
            <a:pPr algn="justLow" rtl="1"/>
            <a:r>
              <a:rPr lang="fa-IR" b="1" dirty="0">
                <a:cs typeface="B Homa" pitchFamily="2" charset="-78"/>
              </a:rPr>
              <a:t>ـ </a:t>
            </a:r>
            <a:r>
              <a:rPr lang="en-US" b="1" dirty="0">
                <a:solidFill>
                  <a:srgbClr val="FF0000"/>
                </a:solidFill>
                <a:cs typeface="B Homa" pitchFamily="2" charset="-78"/>
              </a:rPr>
              <a:t>Voice </a:t>
            </a:r>
            <a:r>
              <a:rPr lang="fa-IR" b="1" dirty="0">
                <a:solidFill>
                  <a:srgbClr val="FF0000"/>
                </a:solidFill>
                <a:cs typeface="B Homa" pitchFamily="2" charset="-78"/>
              </a:rPr>
              <a:t>دارى؟</a:t>
            </a:r>
          </a:p>
          <a:p>
            <a:pPr algn="justLow" rtl="1"/>
            <a:r>
              <a:rPr lang="fa-IR" b="1" dirty="0">
                <a:cs typeface="B Homa" pitchFamily="2" charset="-78"/>
              </a:rPr>
              <a:t> ـ نه.</a:t>
            </a:r>
          </a:p>
          <a:p>
            <a:pPr algn="justLow" rtl="1"/>
            <a:r>
              <a:rPr lang="fa-IR" b="1" dirty="0">
                <a:cs typeface="B Homa" pitchFamily="2" charset="-78"/>
              </a:rPr>
              <a:t>ـ </a:t>
            </a:r>
            <a:r>
              <a:rPr lang="fa-IR" b="1" dirty="0">
                <a:solidFill>
                  <a:srgbClr val="FF0000"/>
                </a:solidFill>
                <a:cs typeface="B Homa" pitchFamily="2" charset="-78"/>
              </a:rPr>
              <a:t>عكس دارى ببينم؟</a:t>
            </a:r>
          </a:p>
          <a:p>
            <a:pPr algn="justLow" rtl="1"/>
            <a:r>
              <a:rPr lang="fa-IR" b="1" dirty="0">
                <a:cs typeface="B Homa" pitchFamily="2" charset="-78"/>
              </a:rPr>
              <a:t> ـ نه.</a:t>
            </a:r>
          </a:p>
          <a:p>
            <a:pPr algn="justLow" rtl="1"/>
            <a:r>
              <a:rPr lang="fa-IR" b="1" dirty="0">
                <a:cs typeface="B Homa" pitchFamily="2" charset="-78"/>
              </a:rPr>
              <a:t>ـ </a:t>
            </a:r>
            <a:r>
              <a:rPr lang="fa-IR" b="1" dirty="0">
                <a:solidFill>
                  <a:srgbClr val="FF0000"/>
                </a:solidFill>
                <a:cs typeface="B Homa" pitchFamily="2" charset="-78"/>
              </a:rPr>
              <a:t>لطفا شماره‏ات را بده تا زنگ بزنم.</a:t>
            </a:r>
          </a:p>
          <a:p>
            <a:pPr algn="justLow" rtl="1"/>
            <a:r>
              <a:rPr lang="fa-IR" b="1" dirty="0">
                <a:cs typeface="B Homa" pitchFamily="2" charset="-78"/>
              </a:rPr>
              <a:t> ـ من شماره نمى‏دهم. تو اگر دوست دارى شماره بده.</a:t>
            </a:r>
          </a:p>
          <a:p>
            <a:pPr algn="justLow" rtl="1"/>
            <a:r>
              <a:rPr lang="fa-IR" b="1" dirty="0">
                <a:cs typeface="B Homa" pitchFamily="2" charset="-78"/>
              </a:rPr>
              <a:t>ـ </a:t>
            </a:r>
            <a:r>
              <a:rPr lang="fa-IR" b="1" dirty="0">
                <a:solidFill>
                  <a:srgbClr val="FF0000"/>
                </a:solidFill>
                <a:cs typeface="B Homa" pitchFamily="2" charset="-78"/>
              </a:rPr>
              <a:t>آخه من مطمئن نيستم تو دختر باشى.</a:t>
            </a:r>
          </a:p>
          <a:p>
            <a:pPr algn="justLow" rtl="1"/>
            <a:r>
              <a:rPr lang="fa-IR" b="1" dirty="0">
                <a:cs typeface="B Homa" pitchFamily="2" charset="-78"/>
              </a:rPr>
              <a:t> ـ مجبور نيستى. من كه نيامدم سراغ تو.</a:t>
            </a:r>
          </a:p>
          <a:p>
            <a:pPr algn="justLow" rtl="1"/>
            <a:r>
              <a:rPr lang="fa-IR" b="1" dirty="0">
                <a:cs typeface="B Homa" pitchFamily="2" charset="-78"/>
              </a:rPr>
              <a:t> ـ </a:t>
            </a:r>
            <a:r>
              <a:rPr lang="fa-IR" b="1" dirty="0">
                <a:solidFill>
                  <a:srgbClr val="FF0000"/>
                </a:solidFill>
                <a:cs typeface="B Homa" pitchFamily="2" charset="-78"/>
              </a:rPr>
              <a:t>هر چقدر بخواهى بهت پول مى‏دهم.</a:t>
            </a:r>
          </a:p>
          <a:p>
            <a:pPr algn="justLow" rtl="1"/>
            <a:r>
              <a:rPr lang="fa-IR" b="1" dirty="0">
                <a:cs typeface="B Homa" pitchFamily="2" charset="-78"/>
              </a:rPr>
              <a:t> ـ چكاره‏اى؟</a:t>
            </a:r>
          </a:p>
          <a:p>
            <a:pPr algn="justLow" rtl="1"/>
            <a:r>
              <a:rPr lang="fa-IR" b="1" dirty="0">
                <a:cs typeface="B Homa" pitchFamily="2" charset="-78"/>
              </a:rPr>
              <a:t>ـ </a:t>
            </a:r>
            <a:r>
              <a:rPr lang="fa-IR" b="1" dirty="0">
                <a:solidFill>
                  <a:srgbClr val="FF0000"/>
                </a:solidFill>
                <a:cs typeface="B Homa" pitchFamily="2" charset="-78"/>
              </a:rPr>
              <a:t>براى چى مى‏خواهى بدانى؟</a:t>
            </a:r>
          </a:p>
          <a:p>
            <a:pPr algn="justLow" rtl="1"/>
            <a:r>
              <a:rPr lang="fa-IR" b="1" dirty="0">
                <a:cs typeface="B Homa" pitchFamily="2" charset="-78"/>
              </a:rPr>
              <a:t> ـ بگو كار دارم.</a:t>
            </a:r>
          </a:p>
        </p:txBody>
      </p:sp>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606" y="514396"/>
            <a:ext cx="2140206" cy="2130793"/>
          </a:xfrm>
          <a:prstGeom prst="rect">
            <a:avLst/>
          </a:prstGeom>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0999" y="2440800"/>
            <a:ext cx="2581557" cy="2950350"/>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36622" y="4476750"/>
            <a:ext cx="858347" cy="682386"/>
          </a:xfrm>
          <a:prstGeom prst="rect">
            <a:avLst/>
          </a:prstGeom>
        </p:spPr>
      </p:pic>
      <p:sp>
        <p:nvSpPr>
          <p:cNvPr id="17" name="TextBox 16"/>
          <p:cNvSpPr txBox="1"/>
          <p:nvPr/>
        </p:nvSpPr>
        <p:spPr>
          <a:xfrm>
            <a:off x="8382000" y="4564618"/>
            <a:ext cx="609600" cy="369332"/>
          </a:xfrm>
          <a:prstGeom prst="rect">
            <a:avLst/>
          </a:prstGeom>
          <a:noFill/>
        </p:spPr>
        <p:txBody>
          <a:bodyPr wrap="square" rtlCol="0">
            <a:spAutoFit/>
          </a:bodyPr>
          <a:lstStyle/>
          <a:p>
            <a:fld id="{D81BCC4D-E9F3-467D-9842-464F8BE9B665}" type="slidenum">
              <a:rPr lang="fa-IR" smtClean="0">
                <a:cs typeface="B Titr" pitchFamily="2" charset="-78"/>
              </a:rPr>
              <a:pPr/>
              <a:t>53</a:t>
            </a:fld>
            <a:endParaRPr lang="en-US" dirty="0">
              <a:cs typeface="B Titr" pitchFamily="2" charset="-78"/>
            </a:endParaRPr>
          </a:p>
        </p:txBody>
      </p:sp>
      <p:pic>
        <p:nvPicPr>
          <p:cNvPr id="21" name="Picture 20" descr="166.gif">
            <a:hlinkClick r:id="rId8" action="ppaction://hlinksldjump"/>
          </p:cNvPr>
          <p:cNvPicPr>
            <a:picLocks noChangeAspect="1"/>
          </p:cNvPicPr>
          <p:nvPr/>
        </p:nvPicPr>
        <p:blipFill>
          <a:blip r:embed="rId9" cstate="print"/>
          <a:srcRect b="83334"/>
          <a:stretch>
            <a:fillRect/>
          </a:stretch>
        </p:blipFill>
        <p:spPr>
          <a:xfrm>
            <a:off x="7273794" y="112879"/>
            <a:ext cx="1813056" cy="687221"/>
          </a:xfrm>
          <a:prstGeom prst="rect">
            <a:avLst/>
          </a:prstGeom>
        </p:spPr>
      </p:pic>
      <p:sp>
        <p:nvSpPr>
          <p:cNvPr id="22" name="TextBox 21">
            <a:hlinkClick r:id="rId8" action="ppaction://hlinksldjump"/>
          </p:cNvPr>
          <p:cNvSpPr txBox="1"/>
          <p:nvPr/>
        </p:nvSpPr>
        <p:spPr>
          <a:xfrm>
            <a:off x="7810500" y="247650"/>
            <a:ext cx="752129" cy="338554"/>
          </a:xfrm>
          <a:prstGeom prst="rect">
            <a:avLst/>
          </a:prstGeom>
          <a:noFill/>
        </p:spPr>
        <p:txBody>
          <a:bodyPr wrap="none" rtlCol="0">
            <a:spAutoFit/>
          </a:bodyPr>
          <a:lstStyle/>
          <a:p>
            <a:r>
              <a:rPr lang="fa-IR" sz="1600" dirty="0">
                <a:solidFill>
                  <a:prstClr val="black"/>
                </a:solidFill>
                <a:cs typeface="B Titr" pitchFamily="2" charset="-78"/>
              </a:rPr>
              <a:t>بازگشت</a:t>
            </a:r>
            <a:endParaRPr lang="en-US" sz="1600" dirty="0">
              <a:solidFill>
                <a:prstClr val="black"/>
              </a:solidFill>
              <a:cs typeface="B Titr" pitchFamily="2" charset="-78"/>
            </a:endParaRPr>
          </a:p>
        </p:txBody>
      </p:sp>
    </p:spTree>
    <p:extLst>
      <p:ext uri="{BB962C8B-B14F-4D97-AF65-F5344CB8AC3E}">
        <p14:creationId xmlns:p14="http://schemas.microsoft.com/office/powerpoint/2010/main" val="24862905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2" cstate="print">
            <a:extLst>
              <a:ext uri="{28A0092B-C50C-407E-A947-70E740481C1C}">
                <a14:useLocalDpi xmlns:a14="http://schemas.microsoft.com/office/drawing/2010/main" val="0"/>
              </a:ext>
            </a:extLst>
          </a:blip>
          <a:srcRect t="48177" r="32369"/>
          <a:stretch/>
        </p:blipFill>
        <p:spPr>
          <a:xfrm>
            <a:off x="-29240" y="25973"/>
            <a:ext cx="1096039" cy="984724"/>
          </a:xfrm>
          <a:prstGeom prst="rect">
            <a:avLst/>
          </a:prstGeom>
        </p:spPr>
      </p:pic>
      <p:sp>
        <p:nvSpPr>
          <p:cNvPr id="14" name="backgound_panel"/>
          <p:cNvSpPr/>
          <p:nvPr/>
        </p:nvSpPr>
        <p:spPr>
          <a:xfrm>
            <a:off x="76200" y="800100"/>
            <a:ext cx="7086600" cy="3886200"/>
          </a:xfrm>
          <a:prstGeom prst="roundRect">
            <a:avLst/>
          </a:prstGeom>
          <a:solidFill>
            <a:schemeClr val="bg1">
              <a:lumMod val="65000"/>
            </a:schemeClr>
          </a:solidFill>
          <a:ln>
            <a:solidFill>
              <a:schemeClr val="tx1">
                <a:lumMod val="95000"/>
                <a:lumOff val="5000"/>
              </a:schemeClr>
            </a:solidFill>
          </a:ln>
          <a:effectLst>
            <a:reflection blurRad="38100" stA="18000" endPos="55500" dist="50800" dir="5400000" sy="-100000" algn="bl" rotWithShape="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_panel"/>
          <p:cNvSpPr/>
          <p:nvPr/>
        </p:nvSpPr>
        <p:spPr>
          <a:xfrm>
            <a:off x="609600" y="1085851"/>
            <a:ext cx="8382000" cy="3943350"/>
          </a:xfrm>
          <a:prstGeom prst="roundRect">
            <a:avLst/>
          </a:prstGeom>
          <a:blipFill>
            <a:blip r:embed="rId3"/>
            <a:tile tx="0" ty="0" sx="100000" sy="100000" flip="none" algn="tl"/>
          </a:blipFill>
          <a:ln>
            <a:solidFill>
              <a:schemeClr val="tx1"/>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ln>
                <a:solidFill>
                  <a:sysClr val="windowText" lastClr="000000"/>
                </a:solidFill>
              </a:ln>
              <a:solidFill>
                <a:prstClr val="white"/>
              </a:solidFill>
            </a:endParaRPr>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927102" y="5143"/>
            <a:ext cx="1930395" cy="1880813"/>
          </a:xfrm>
          <a:prstGeom prst="rect">
            <a:avLst/>
          </a:prstGeom>
        </p:spPr>
      </p:pic>
      <p:sp>
        <p:nvSpPr>
          <p:cNvPr id="11" name="Title 5"/>
          <p:cNvSpPr>
            <a:spLocks noGrp="1"/>
          </p:cNvSpPr>
          <p:nvPr>
            <p:ph type="title"/>
          </p:nvPr>
        </p:nvSpPr>
        <p:spPr>
          <a:xfrm>
            <a:off x="228600" y="0"/>
            <a:ext cx="6096000" cy="685800"/>
          </a:xfrm>
        </p:spPr>
        <p:txBody>
          <a:bodyPr>
            <a:normAutofit/>
          </a:bodyPr>
          <a:lstStyle/>
          <a:p>
            <a:pPr rtl="1"/>
            <a:r>
              <a:rPr lang="fa-IR" sz="1800" b="1" dirty="0">
                <a:ln>
                  <a:solidFill>
                    <a:schemeClr val="tx1"/>
                  </a:solidFill>
                </a:ln>
                <a:solidFill>
                  <a:srgbClr val="FF0000"/>
                </a:solidFill>
                <a:cs typeface="B Homa" pitchFamily="2" charset="-78"/>
              </a:rPr>
              <a:t>به بخشى از گفتگوى يك پسر و دختر در يك چت روم (اتاق گفتگو) توجه كنيد.</a:t>
            </a:r>
            <a:endParaRPr lang="en-US" sz="1800" dirty="0">
              <a:ln>
                <a:solidFill>
                  <a:schemeClr val="tx1"/>
                </a:solidFill>
              </a:ln>
              <a:solidFill>
                <a:srgbClr val="FF0000"/>
              </a:solidFill>
            </a:endParaRPr>
          </a:p>
        </p:txBody>
      </p:sp>
      <p:sp>
        <p:nvSpPr>
          <p:cNvPr id="13" name="Rectangle 12"/>
          <p:cNvSpPr/>
          <p:nvPr/>
        </p:nvSpPr>
        <p:spPr>
          <a:xfrm>
            <a:off x="76200" y="1581151"/>
            <a:ext cx="8305800" cy="3539430"/>
          </a:xfrm>
          <a:prstGeom prst="rect">
            <a:avLst/>
          </a:prstGeom>
        </p:spPr>
        <p:txBody>
          <a:bodyPr wrap="square">
            <a:spAutoFit/>
          </a:bodyPr>
          <a:lstStyle/>
          <a:p>
            <a:pPr algn="justLow" rtl="1"/>
            <a:r>
              <a:rPr lang="fa-IR" sz="1600" b="1" dirty="0">
                <a:solidFill>
                  <a:srgbClr val="000000"/>
                </a:solidFill>
                <a:cs typeface="B Homa" pitchFamily="2" charset="-78"/>
              </a:rPr>
              <a:t>ـ </a:t>
            </a:r>
            <a:r>
              <a:rPr lang="fa-IR" sz="1600" b="1" dirty="0">
                <a:solidFill>
                  <a:srgbClr val="FF0000"/>
                </a:solidFill>
                <a:cs typeface="B Homa" pitchFamily="2" charset="-78"/>
              </a:rPr>
              <a:t>دانشجوى رشته...... دانشگاه....... هستم. حالا بگو براى چى مى‏خواستى.</a:t>
            </a:r>
          </a:p>
          <a:p>
            <a:pPr algn="justLow" rtl="1"/>
            <a:r>
              <a:rPr lang="fa-IR" sz="1600" b="1" dirty="0">
                <a:solidFill>
                  <a:srgbClr val="000000"/>
                </a:solidFill>
                <a:cs typeface="B Homa" pitchFamily="2" charset="-78"/>
              </a:rPr>
              <a:t>ـ ديدم خيلى ولخرجى خواستم بدانم چه كاره‏اى.</a:t>
            </a:r>
          </a:p>
          <a:p>
            <a:pPr algn="justLow" rtl="1"/>
            <a:r>
              <a:rPr lang="fa-IR" sz="1600" b="1" dirty="0">
                <a:solidFill>
                  <a:srgbClr val="000000"/>
                </a:solidFill>
                <a:cs typeface="B Homa" pitchFamily="2" charset="-78"/>
              </a:rPr>
              <a:t>ـ </a:t>
            </a:r>
            <a:r>
              <a:rPr lang="fa-IR" sz="1600" b="1" dirty="0">
                <a:solidFill>
                  <a:srgbClr val="FF0000"/>
                </a:solidFill>
                <a:cs typeface="B Homa" pitchFamily="2" charset="-78"/>
              </a:rPr>
              <a:t>تو رو خدا بيا امروز عصر يك جا قرار بگذاريم.</a:t>
            </a:r>
          </a:p>
          <a:p>
            <a:pPr algn="justLow" rtl="1"/>
            <a:r>
              <a:rPr lang="fa-IR" sz="1600" b="1" dirty="0">
                <a:solidFill>
                  <a:srgbClr val="000000"/>
                </a:solidFill>
                <a:cs typeface="B Homa" pitchFamily="2" charset="-78"/>
              </a:rPr>
              <a:t>ـ ازت يك سؤال دارم. اول جواب بده.</a:t>
            </a:r>
          </a:p>
          <a:p>
            <a:pPr algn="justLow" rtl="1"/>
            <a:r>
              <a:rPr lang="fa-IR" sz="1600" b="1" dirty="0">
                <a:solidFill>
                  <a:srgbClr val="000000"/>
                </a:solidFill>
                <a:cs typeface="B Homa" pitchFamily="2" charset="-78"/>
              </a:rPr>
              <a:t>ـ </a:t>
            </a:r>
            <a:r>
              <a:rPr lang="fa-IR" sz="1600" b="1" dirty="0">
                <a:solidFill>
                  <a:srgbClr val="FF0000"/>
                </a:solidFill>
                <a:cs typeface="B Homa" pitchFamily="2" charset="-78"/>
              </a:rPr>
              <a:t>بگو.</a:t>
            </a:r>
          </a:p>
          <a:p>
            <a:pPr algn="justLow" rtl="1"/>
            <a:r>
              <a:rPr lang="fa-IR" sz="1600" b="1" dirty="0">
                <a:solidFill>
                  <a:srgbClr val="000000"/>
                </a:solidFill>
                <a:cs typeface="B Homa" pitchFamily="2" charset="-78"/>
              </a:rPr>
              <a:t>ـ اگر من با تو قرار بگذارم، بعدا حاضرى با دخترى مثل من ازدواج كنى؟! راستش را بگو.</a:t>
            </a:r>
          </a:p>
          <a:p>
            <a:pPr algn="justLow" rtl="1"/>
            <a:r>
              <a:rPr lang="fa-IR" sz="1600" b="1" dirty="0">
                <a:solidFill>
                  <a:srgbClr val="000000"/>
                </a:solidFill>
                <a:cs typeface="B Homa" pitchFamily="2" charset="-78"/>
              </a:rPr>
              <a:t>ـ </a:t>
            </a:r>
            <a:r>
              <a:rPr lang="fa-IR" sz="1600" b="1" dirty="0">
                <a:solidFill>
                  <a:srgbClr val="FF0000"/>
                </a:solidFill>
                <a:cs typeface="B Homa" pitchFamily="2" charset="-78"/>
              </a:rPr>
              <a:t>راستش نه.</a:t>
            </a:r>
          </a:p>
          <a:p>
            <a:pPr algn="justLow" rtl="1"/>
            <a:r>
              <a:rPr lang="fa-IR" sz="1600" b="1" dirty="0">
                <a:solidFill>
                  <a:srgbClr val="000000"/>
                </a:solidFill>
                <a:cs typeface="B Homa" pitchFamily="2" charset="-78"/>
              </a:rPr>
              <a:t> ـ پس با چه كسى ازدواج مى‏كنى.</a:t>
            </a:r>
          </a:p>
          <a:p>
            <a:pPr algn="justLow" rtl="1"/>
            <a:r>
              <a:rPr lang="fa-IR" sz="1600" b="1" dirty="0">
                <a:solidFill>
                  <a:srgbClr val="000000"/>
                </a:solidFill>
                <a:cs typeface="B Homa" pitchFamily="2" charset="-78"/>
              </a:rPr>
              <a:t>ـ </a:t>
            </a:r>
            <a:r>
              <a:rPr lang="fa-IR" sz="1600" b="1" dirty="0">
                <a:solidFill>
                  <a:srgbClr val="FF0000"/>
                </a:solidFill>
                <a:cs typeface="B Homa" pitchFamily="2" charset="-78"/>
              </a:rPr>
              <a:t>فعلاً قصد ازدواج ندارم.</a:t>
            </a:r>
          </a:p>
          <a:p>
            <a:pPr algn="justLow" rtl="1"/>
            <a:r>
              <a:rPr lang="fa-IR" sz="1600" b="1" dirty="0">
                <a:solidFill>
                  <a:srgbClr val="000000"/>
                </a:solidFill>
                <a:cs typeface="B Homa" pitchFamily="2" charset="-78"/>
              </a:rPr>
              <a:t> ـ حالا هر وقت خواستى ازدواج كنى.</a:t>
            </a:r>
          </a:p>
          <a:p>
            <a:pPr algn="justLow" rtl="1"/>
            <a:r>
              <a:rPr lang="fa-IR" sz="1600" b="1" dirty="0">
                <a:solidFill>
                  <a:srgbClr val="000000"/>
                </a:solidFill>
                <a:cs typeface="B Homa" pitchFamily="2" charset="-78"/>
              </a:rPr>
              <a:t>ـ </a:t>
            </a:r>
            <a:r>
              <a:rPr lang="fa-IR" sz="1600" b="1" dirty="0">
                <a:solidFill>
                  <a:srgbClr val="FF0000"/>
                </a:solidFill>
                <a:cs typeface="B Homa" pitchFamily="2" charset="-78"/>
              </a:rPr>
              <a:t>من اگر بخواهم ازدواج كنم با يك دختر كاملاً پاك ازدواج مى‏كنم.</a:t>
            </a:r>
          </a:p>
          <a:p>
            <a:pPr algn="justLow" rtl="1"/>
            <a:r>
              <a:rPr lang="fa-IR" sz="1600" b="1" dirty="0">
                <a:solidFill>
                  <a:srgbClr val="000000"/>
                </a:solidFill>
                <a:cs typeface="B Homa" pitchFamily="2" charset="-78"/>
              </a:rPr>
              <a:t>ـ تو كه اهل اين كارها هستى چطور فكر مى‏كنى يك دختر پاك، پيدا كنى براى ازدواج.</a:t>
            </a:r>
          </a:p>
          <a:p>
            <a:pPr algn="justLow" rtl="1"/>
            <a:r>
              <a:rPr lang="fa-IR" sz="1600" b="1" dirty="0">
                <a:solidFill>
                  <a:srgbClr val="000000"/>
                </a:solidFill>
                <a:cs typeface="B Homa" pitchFamily="2" charset="-78"/>
              </a:rPr>
              <a:t>ـ </a:t>
            </a:r>
            <a:r>
              <a:rPr lang="fa-IR" sz="1600" b="1" dirty="0">
                <a:solidFill>
                  <a:srgbClr val="FF0000"/>
                </a:solidFill>
                <a:cs typeface="B Homa" pitchFamily="2" charset="-78"/>
              </a:rPr>
              <a:t>صد سال هم شده مى‏گردم تا يك دختر پاك پيدا كنم.</a:t>
            </a:r>
          </a:p>
          <a:p>
            <a:pPr algn="justLow" rtl="1"/>
            <a:r>
              <a:rPr lang="fa-IR" sz="1600" b="1" dirty="0">
                <a:solidFill>
                  <a:srgbClr val="000000"/>
                </a:solidFill>
                <a:cs typeface="B Homa" pitchFamily="2" charset="-78"/>
              </a:rPr>
              <a:t>ـ ...</a:t>
            </a:r>
          </a:p>
        </p:txBody>
      </p:sp>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38150"/>
            <a:ext cx="2743200" cy="2057400"/>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36622" y="4476750"/>
            <a:ext cx="858347" cy="682386"/>
          </a:xfrm>
          <a:prstGeom prst="rect">
            <a:avLst/>
          </a:prstGeom>
        </p:spPr>
      </p:pic>
      <p:sp>
        <p:nvSpPr>
          <p:cNvPr id="18" name="TextBox 17"/>
          <p:cNvSpPr txBox="1"/>
          <p:nvPr/>
        </p:nvSpPr>
        <p:spPr>
          <a:xfrm>
            <a:off x="8382000" y="4564618"/>
            <a:ext cx="609600" cy="369332"/>
          </a:xfrm>
          <a:prstGeom prst="rect">
            <a:avLst/>
          </a:prstGeom>
          <a:noFill/>
        </p:spPr>
        <p:txBody>
          <a:bodyPr wrap="square" rtlCol="0">
            <a:spAutoFit/>
          </a:bodyPr>
          <a:lstStyle/>
          <a:p>
            <a:fld id="{D81BCC4D-E9F3-467D-9842-464F8BE9B665}" type="slidenum">
              <a:rPr lang="fa-IR" smtClean="0">
                <a:cs typeface="B Titr" pitchFamily="2" charset="-78"/>
              </a:rPr>
              <a:pPr/>
              <a:t>54</a:t>
            </a:fld>
            <a:endParaRPr lang="en-US" dirty="0">
              <a:cs typeface="B Titr" pitchFamily="2" charset="-78"/>
            </a:endParaRPr>
          </a:p>
        </p:txBody>
      </p:sp>
      <p:pic>
        <p:nvPicPr>
          <p:cNvPr id="20" name="Picture 19" descr="166.gif">
            <a:hlinkClick r:id="rId7" action="ppaction://hlinksldjump"/>
          </p:cNvPr>
          <p:cNvPicPr>
            <a:picLocks noChangeAspect="1"/>
          </p:cNvPicPr>
          <p:nvPr/>
        </p:nvPicPr>
        <p:blipFill>
          <a:blip r:embed="rId8" cstate="print"/>
          <a:srcRect b="83334"/>
          <a:stretch>
            <a:fillRect/>
          </a:stretch>
        </p:blipFill>
        <p:spPr>
          <a:xfrm>
            <a:off x="7273794" y="112879"/>
            <a:ext cx="1813056" cy="687221"/>
          </a:xfrm>
          <a:prstGeom prst="rect">
            <a:avLst/>
          </a:prstGeom>
        </p:spPr>
      </p:pic>
      <p:sp>
        <p:nvSpPr>
          <p:cNvPr id="21" name="TextBox 20">
            <a:hlinkClick r:id="rId7" action="ppaction://hlinksldjump"/>
          </p:cNvPr>
          <p:cNvSpPr txBox="1"/>
          <p:nvPr/>
        </p:nvSpPr>
        <p:spPr>
          <a:xfrm>
            <a:off x="7810500" y="247650"/>
            <a:ext cx="752129" cy="338554"/>
          </a:xfrm>
          <a:prstGeom prst="rect">
            <a:avLst/>
          </a:prstGeom>
          <a:noFill/>
        </p:spPr>
        <p:txBody>
          <a:bodyPr wrap="none" rtlCol="0">
            <a:spAutoFit/>
          </a:bodyPr>
          <a:lstStyle/>
          <a:p>
            <a:r>
              <a:rPr lang="fa-IR" sz="1600" dirty="0">
                <a:solidFill>
                  <a:prstClr val="black"/>
                </a:solidFill>
                <a:cs typeface="B Titr" pitchFamily="2" charset="-78"/>
              </a:rPr>
              <a:t>بازگشت</a:t>
            </a:r>
            <a:endParaRPr lang="en-US" sz="1600" dirty="0">
              <a:solidFill>
                <a:prstClr val="black"/>
              </a:solidFill>
              <a:cs typeface="B Titr" pitchFamily="2" charset="-78"/>
            </a:endParaRPr>
          </a:p>
        </p:txBody>
      </p:sp>
    </p:spTree>
    <p:extLst>
      <p:ext uri="{BB962C8B-B14F-4D97-AF65-F5344CB8AC3E}">
        <p14:creationId xmlns:p14="http://schemas.microsoft.com/office/powerpoint/2010/main" val="13128139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50000"/>
              </a:schemeClr>
            </a:gs>
            <a:gs pos="50000">
              <a:schemeClr val="bg1">
                <a:lumMod val="85000"/>
              </a:schemeClr>
            </a:gs>
            <a:gs pos="100000">
              <a:schemeClr val="bg1"/>
            </a:gs>
          </a:gsLst>
          <a:lin ang="5400000" scaled="0"/>
        </a:gradFill>
        <a:effectLst/>
      </p:bgPr>
    </p:bg>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print">
            <a:extLst>
              <a:ext uri="{28A0092B-C50C-407E-A947-70E740481C1C}">
                <a14:useLocalDpi xmlns:a14="http://schemas.microsoft.com/office/drawing/2010/main" val="0"/>
              </a:ext>
            </a:extLst>
          </a:blip>
          <a:srcRect t="48177" r="32369"/>
          <a:stretch/>
        </p:blipFill>
        <p:spPr>
          <a:xfrm>
            <a:off x="-29240" y="25973"/>
            <a:ext cx="1096039" cy="984724"/>
          </a:xfrm>
          <a:prstGeom prst="rect">
            <a:avLst/>
          </a:prstGeom>
        </p:spPr>
      </p:pic>
      <p:sp>
        <p:nvSpPr>
          <p:cNvPr id="14" name="backgound_panel"/>
          <p:cNvSpPr/>
          <p:nvPr/>
        </p:nvSpPr>
        <p:spPr>
          <a:xfrm>
            <a:off x="76200" y="800100"/>
            <a:ext cx="7086600" cy="3886200"/>
          </a:xfrm>
          <a:prstGeom prst="roundRect">
            <a:avLst/>
          </a:prstGeom>
          <a:solidFill>
            <a:schemeClr val="bg1">
              <a:lumMod val="65000"/>
            </a:schemeClr>
          </a:solidFill>
          <a:ln>
            <a:solidFill>
              <a:schemeClr val="tx1">
                <a:lumMod val="95000"/>
                <a:lumOff val="5000"/>
              </a:schemeClr>
            </a:solidFill>
          </a:ln>
          <a:effectLst>
            <a:reflection blurRad="38100" stA="18000" endPos="55500" dist="50800" dir="5400000" sy="-100000" algn="bl" rotWithShape="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_panel"/>
          <p:cNvSpPr/>
          <p:nvPr/>
        </p:nvSpPr>
        <p:spPr>
          <a:xfrm>
            <a:off x="609600" y="1085851"/>
            <a:ext cx="8382000" cy="3943350"/>
          </a:xfrm>
          <a:prstGeom prst="roundRect">
            <a:avLst/>
          </a:prstGeom>
          <a:solidFill>
            <a:schemeClr val="tx1">
              <a:lumMod val="50000"/>
              <a:lumOff val="50000"/>
            </a:schemeClr>
          </a:solidFill>
          <a:ln>
            <a:solidFill>
              <a:schemeClr val="tx1">
                <a:lumMod val="95000"/>
                <a:lumOff val="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Content Placeholder 1"/>
          <p:cNvSpPr>
            <a:spLocks noGrp="1"/>
          </p:cNvSpPr>
          <p:nvPr>
            <p:ph idx="1"/>
          </p:nvPr>
        </p:nvSpPr>
        <p:spPr>
          <a:xfrm>
            <a:off x="1295400" y="1657351"/>
            <a:ext cx="7010400" cy="3394472"/>
          </a:xfrm>
        </p:spPr>
        <p:txBody>
          <a:bodyPr>
            <a:normAutofit fontScale="77500" lnSpcReduction="20000"/>
          </a:bodyPr>
          <a:lstStyle/>
          <a:p>
            <a:pPr algn="ctr" rtl="1">
              <a:buClr>
                <a:srgbClr val="FF0000"/>
              </a:buClr>
              <a:buSzPct val="150000"/>
              <a:buFont typeface="Wingdings" pitchFamily="2" charset="2"/>
              <a:buChar char="ü"/>
            </a:pPr>
            <a:r>
              <a:rPr lang="fa-IR" sz="2500" b="1" dirty="0">
                <a:ln>
                  <a:solidFill>
                    <a:sysClr val="windowText" lastClr="000000"/>
                  </a:solidFill>
                </a:ln>
                <a:solidFill>
                  <a:srgbClr val="00B050"/>
                </a:solidFill>
                <a:cs typeface="B Titr" pitchFamily="2" charset="-78"/>
              </a:rPr>
              <a:t> پسران در معرض تغيير عقيده‏اند</a:t>
            </a:r>
          </a:p>
          <a:p>
            <a:pPr marL="0" indent="0" algn="justLow" rtl="1">
              <a:buNone/>
            </a:pPr>
            <a:r>
              <a:rPr lang="fa-IR" sz="2400" dirty="0">
                <a:cs typeface="B Badr" pitchFamily="2" charset="-78"/>
              </a:rPr>
              <a:t>اگر پسر، ابتدا قصد ازدواج با دخترى را داشته باشد، باز هم امكان ازدواج نكردن با او زياد است. چون در اين مدتى كه با هم دوست هستند چند سالى مى‏گذرد تا مقدمات ازدواج فراهم شود، احتمال تغيير نظر پسر زياد است؛ پسر در اين مدت با افراد زيادى از دوستان، همكلاسى‏ها، همكاران و... در ارتباط است كه هر كدام از آن‏ها به نوعى روى پسر تأثير مى‏گذارند.</a:t>
            </a:r>
          </a:p>
          <a:p>
            <a:pPr marL="0" indent="0" algn="justLow" rtl="1">
              <a:buNone/>
            </a:pPr>
            <a:r>
              <a:rPr lang="fa-IR" sz="2400" dirty="0">
                <a:cs typeface="B Badr" pitchFamily="2" charset="-78"/>
              </a:rPr>
              <a:t>اين تأثيرها در بسيارى موارد باعث مى‏شود پسر عقيده‏اش در مورد اين دختر عوض شود و از ازدواج با او منصرف شود. او با خود فكر مى‏كند اگر ازدواج با اين دختر اشتباه باشد ديگر به اين سادگى نمى‏توانم از آن خلاص شوم پس بايد خيلى احتياط كنم.</a:t>
            </a:r>
          </a:p>
          <a:p>
            <a:pPr marL="0" indent="0" algn="justLow" rtl="1">
              <a:buNone/>
            </a:pPr>
            <a:r>
              <a:rPr lang="fa-IR" sz="2400" dirty="0">
                <a:cs typeface="B Badr" pitchFamily="2" charset="-78"/>
              </a:rPr>
              <a:t>اين دوستان و همكاران پسر هر نوع تأثير صحيح يا غلطى را مى‏توانند روى پسر، بگذارند اما در هر صورت امكان انصراف او زياد است. در اين مدت تكرارى شدن خود دختر و آشنا شدن پسر با دختران ديگر نيز، او را به فكر مى‏اندازد كه گزينه‏هاى ديگرى براى ازدواج انتخاب كند.</a:t>
            </a: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638800" y="5137"/>
            <a:ext cx="2218691" cy="2161704"/>
          </a:xfrm>
          <a:prstGeom prst="rect">
            <a:avLst/>
          </a:prstGeom>
        </p:spPr>
      </p:pic>
      <p:sp>
        <p:nvSpPr>
          <p:cNvPr id="19" name="small_button4">
            <a:hlinkClick r:id="rId4" action="ppaction://hlinksldjump"/>
          </p:cNvPr>
          <p:cNvSpPr/>
          <p:nvPr/>
        </p:nvSpPr>
        <p:spPr>
          <a:xfrm>
            <a:off x="458912" y="2343151"/>
            <a:ext cx="609600" cy="420896"/>
          </a:xfrm>
          <a:prstGeom prst="roundRect">
            <a:avLst/>
          </a:prstGeom>
          <a:solidFill>
            <a:schemeClr val="tx1">
              <a:lumMod val="50000"/>
              <a:lumOff val="50000"/>
            </a:schemeClr>
          </a:solidFill>
          <a:ln>
            <a:solidFill>
              <a:schemeClr val="tx1">
                <a:lumMod val="65000"/>
                <a:lumOff val="3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4</a:t>
            </a:r>
            <a:endParaRPr lang="en-US" sz="2800" dirty="0">
              <a:ln>
                <a:solidFill>
                  <a:sysClr val="windowText" lastClr="000000"/>
                </a:solidFill>
              </a:ln>
              <a:solidFill>
                <a:prstClr val="white">
                  <a:lumMod val="95000"/>
                </a:prstClr>
              </a:solidFill>
              <a:cs typeface="B Titr" pitchFamily="2" charset="-78"/>
            </a:endParaRPr>
          </a:p>
        </p:txBody>
      </p:sp>
      <p:sp>
        <p:nvSpPr>
          <p:cNvPr id="25" name="Title 10"/>
          <p:cNvSpPr>
            <a:spLocks noGrp="1"/>
          </p:cNvSpPr>
          <p:nvPr>
            <p:ph type="title"/>
          </p:nvPr>
        </p:nvSpPr>
        <p:spPr>
          <a:xfrm>
            <a:off x="381000" y="-57150"/>
            <a:ext cx="5867400" cy="857250"/>
          </a:xfrm>
        </p:spPr>
        <p:txBody>
          <a:bodyPr>
            <a:normAutofit/>
          </a:bodyPr>
          <a:lstStyle/>
          <a:p>
            <a:pPr algn="r" rtl="1"/>
            <a:r>
              <a:rPr lang="fa-IR" sz="2400" b="1" dirty="0">
                <a:ln>
                  <a:solidFill>
                    <a:sysClr val="windowText" lastClr="000000"/>
                  </a:solidFill>
                </a:ln>
                <a:solidFill>
                  <a:srgbClr val="00B0F0"/>
                </a:solidFill>
                <a:cs typeface="B Titr" pitchFamily="2" charset="-78"/>
              </a:rPr>
              <a:t>چرا بيشتر دوستى‏ها به ازدواج منجر نمى‏شود؟</a:t>
            </a:r>
            <a:endParaRPr lang="en-US" sz="2400" b="1" dirty="0">
              <a:ln>
                <a:solidFill>
                  <a:sysClr val="windowText" lastClr="000000"/>
                </a:solidFill>
              </a:ln>
              <a:solidFill>
                <a:srgbClr val="00B0F0"/>
              </a:solidFill>
              <a:cs typeface="B Titr" pitchFamily="2" charset="-78"/>
            </a:endParaRPr>
          </a:p>
        </p:txBody>
      </p:sp>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36622" y="4476750"/>
            <a:ext cx="858347" cy="682386"/>
          </a:xfrm>
          <a:prstGeom prst="rect">
            <a:avLst/>
          </a:prstGeom>
        </p:spPr>
      </p:pic>
      <p:sp>
        <p:nvSpPr>
          <p:cNvPr id="22" name="TextBox 21"/>
          <p:cNvSpPr txBox="1"/>
          <p:nvPr/>
        </p:nvSpPr>
        <p:spPr>
          <a:xfrm>
            <a:off x="8382000" y="4564618"/>
            <a:ext cx="609600" cy="369332"/>
          </a:xfrm>
          <a:prstGeom prst="rect">
            <a:avLst/>
          </a:prstGeom>
          <a:noFill/>
        </p:spPr>
        <p:txBody>
          <a:bodyPr wrap="square" rtlCol="0">
            <a:spAutoFit/>
          </a:bodyPr>
          <a:lstStyle/>
          <a:p>
            <a:fld id="{D81BCC4D-E9F3-467D-9842-464F8BE9B665}" type="slidenum">
              <a:rPr lang="fa-IR" smtClean="0">
                <a:cs typeface="B Titr" pitchFamily="2" charset="-78"/>
              </a:rPr>
              <a:pPr/>
              <a:t>55</a:t>
            </a:fld>
            <a:endParaRPr lang="en-US" dirty="0">
              <a:cs typeface="B Titr" pitchFamily="2" charset="-78"/>
            </a:endParaRPr>
          </a:p>
        </p:txBody>
      </p:sp>
      <p:pic>
        <p:nvPicPr>
          <p:cNvPr id="24" name="Picture 23" descr="166.gif">
            <a:hlinkClick r:id="rId6" action="ppaction://hlinksldjump"/>
          </p:cNvPr>
          <p:cNvPicPr>
            <a:picLocks noChangeAspect="1"/>
          </p:cNvPicPr>
          <p:nvPr/>
        </p:nvPicPr>
        <p:blipFill>
          <a:blip r:embed="rId7" cstate="print"/>
          <a:srcRect b="83334"/>
          <a:stretch>
            <a:fillRect/>
          </a:stretch>
        </p:blipFill>
        <p:spPr>
          <a:xfrm>
            <a:off x="7273794" y="112879"/>
            <a:ext cx="1813056" cy="687221"/>
          </a:xfrm>
          <a:prstGeom prst="rect">
            <a:avLst/>
          </a:prstGeom>
        </p:spPr>
      </p:pic>
      <p:sp>
        <p:nvSpPr>
          <p:cNvPr id="26" name="TextBox 25">
            <a:hlinkClick r:id="rId6" action="ppaction://hlinksldjump"/>
          </p:cNvPr>
          <p:cNvSpPr txBox="1"/>
          <p:nvPr/>
        </p:nvSpPr>
        <p:spPr>
          <a:xfrm>
            <a:off x="7810500" y="247650"/>
            <a:ext cx="752129" cy="338554"/>
          </a:xfrm>
          <a:prstGeom prst="rect">
            <a:avLst/>
          </a:prstGeom>
          <a:noFill/>
        </p:spPr>
        <p:txBody>
          <a:bodyPr wrap="none" rtlCol="0">
            <a:spAutoFit/>
          </a:bodyPr>
          <a:lstStyle/>
          <a:p>
            <a:r>
              <a:rPr lang="fa-IR" sz="1600" dirty="0">
                <a:solidFill>
                  <a:prstClr val="black"/>
                </a:solidFill>
                <a:cs typeface="B Titr" pitchFamily="2" charset="-78"/>
              </a:rPr>
              <a:t>بازگشت</a:t>
            </a:r>
            <a:endParaRPr lang="en-US" sz="1600" dirty="0">
              <a:solidFill>
                <a:prstClr val="black"/>
              </a:solidFill>
              <a:cs typeface="B Titr" pitchFamily="2" charset="-78"/>
            </a:endParaRPr>
          </a:p>
        </p:txBody>
      </p:sp>
      <p:sp>
        <p:nvSpPr>
          <p:cNvPr id="27" name="small_button1">
            <a:hlinkClick r:id="rId8" action="ppaction://hlinksldjump"/>
          </p:cNvPr>
          <p:cNvSpPr/>
          <p:nvPr/>
        </p:nvSpPr>
        <p:spPr>
          <a:xfrm>
            <a:off x="458912" y="971551"/>
            <a:ext cx="609600" cy="420896"/>
          </a:xfrm>
          <a:prstGeom prst="roundRect">
            <a:avLst/>
          </a:prstGeom>
          <a:solidFill>
            <a:schemeClr val="bg1">
              <a:lumMod val="75000"/>
            </a:schemeClr>
          </a:solidFill>
          <a:ln>
            <a:solidFill>
              <a:schemeClr val="accent6">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1</a:t>
            </a:r>
            <a:endParaRPr lang="en-US" sz="2800" dirty="0">
              <a:ln>
                <a:solidFill>
                  <a:sysClr val="windowText" lastClr="000000"/>
                </a:solidFill>
              </a:ln>
              <a:solidFill>
                <a:prstClr val="white">
                  <a:lumMod val="95000"/>
                </a:prstClr>
              </a:solidFill>
              <a:cs typeface="B Titr" pitchFamily="2" charset="-78"/>
            </a:endParaRPr>
          </a:p>
        </p:txBody>
      </p:sp>
      <p:sp>
        <p:nvSpPr>
          <p:cNvPr id="28" name="small_button2">
            <a:hlinkClick r:id="rId9" action="ppaction://hlinksldjump"/>
          </p:cNvPr>
          <p:cNvSpPr/>
          <p:nvPr/>
        </p:nvSpPr>
        <p:spPr>
          <a:xfrm>
            <a:off x="457200" y="2836654"/>
            <a:ext cx="609600" cy="420896"/>
          </a:xfrm>
          <a:prstGeom prst="roundRect">
            <a:avLst/>
          </a:prstGeom>
          <a:solidFill>
            <a:schemeClr val="bg1">
              <a:lumMod val="75000"/>
            </a:schemeClr>
          </a:solidFill>
          <a:ln>
            <a:solidFill>
              <a:schemeClr val="accent2">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3200" dirty="0">
                <a:ln>
                  <a:solidFill>
                    <a:sysClr val="windowText" lastClr="000000"/>
                  </a:solidFill>
                </a:ln>
                <a:solidFill>
                  <a:prstClr val="white">
                    <a:lumMod val="95000"/>
                  </a:prstClr>
                </a:solidFill>
                <a:cs typeface="B Titr" pitchFamily="2" charset="-78"/>
              </a:rPr>
              <a:t>5</a:t>
            </a:r>
            <a:endParaRPr lang="en-US" sz="3200" dirty="0">
              <a:ln>
                <a:solidFill>
                  <a:sysClr val="windowText" lastClr="000000"/>
                </a:solidFill>
              </a:ln>
              <a:solidFill>
                <a:prstClr val="white">
                  <a:lumMod val="95000"/>
                </a:prstClr>
              </a:solidFill>
              <a:cs typeface="B Titr" pitchFamily="2" charset="-78"/>
            </a:endParaRPr>
          </a:p>
        </p:txBody>
      </p:sp>
      <p:sp>
        <p:nvSpPr>
          <p:cNvPr id="29" name="small_button2">
            <a:hlinkClick r:id="rId10" action="ppaction://hlinksldjump"/>
          </p:cNvPr>
          <p:cNvSpPr/>
          <p:nvPr/>
        </p:nvSpPr>
        <p:spPr>
          <a:xfrm>
            <a:off x="457200" y="1428751"/>
            <a:ext cx="609600" cy="420896"/>
          </a:xfrm>
          <a:prstGeom prst="roundRect">
            <a:avLst/>
          </a:prstGeom>
          <a:solidFill>
            <a:schemeClr val="bg1">
              <a:lumMod val="75000"/>
            </a:schemeClr>
          </a:solidFill>
          <a:ln>
            <a:solidFill>
              <a:schemeClr val="accent4">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2</a:t>
            </a:r>
            <a:endParaRPr lang="en-US" sz="2800" dirty="0">
              <a:ln>
                <a:solidFill>
                  <a:sysClr val="windowText" lastClr="000000"/>
                </a:solidFill>
              </a:ln>
              <a:solidFill>
                <a:prstClr val="white">
                  <a:lumMod val="95000"/>
                </a:prstClr>
              </a:solidFill>
              <a:cs typeface="B Titr" pitchFamily="2" charset="-78"/>
            </a:endParaRPr>
          </a:p>
        </p:txBody>
      </p:sp>
      <p:sp>
        <p:nvSpPr>
          <p:cNvPr id="30" name="small_button3">
            <a:hlinkClick r:id="rId11" action="ppaction://hlinksldjump"/>
          </p:cNvPr>
          <p:cNvSpPr/>
          <p:nvPr/>
        </p:nvSpPr>
        <p:spPr>
          <a:xfrm>
            <a:off x="458912" y="1885951"/>
            <a:ext cx="609600" cy="420896"/>
          </a:xfrm>
          <a:prstGeom prst="roundRect">
            <a:avLst/>
          </a:prstGeom>
          <a:solidFill>
            <a:schemeClr val="bg1">
              <a:lumMod val="75000"/>
            </a:schemeClr>
          </a:solidFill>
          <a:ln>
            <a:solidFill>
              <a:schemeClr val="accent1">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3</a:t>
            </a:r>
            <a:endParaRPr lang="en-US" sz="2800" dirty="0">
              <a:ln>
                <a:solidFill>
                  <a:sysClr val="windowText" lastClr="000000"/>
                </a:solidFill>
              </a:ln>
              <a:solidFill>
                <a:prstClr val="white">
                  <a:lumMod val="95000"/>
                </a:prstClr>
              </a:solidFill>
              <a:cs typeface="B Titr" pitchFamily="2" charset="-78"/>
            </a:endParaRPr>
          </a:p>
        </p:txBody>
      </p:sp>
    </p:spTree>
    <p:extLst>
      <p:ext uri="{BB962C8B-B14F-4D97-AF65-F5344CB8AC3E}">
        <p14:creationId xmlns:p14="http://schemas.microsoft.com/office/powerpoint/2010/main" val="664643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2" cstate="print">
            <a:extLst>
              <a:ext uri="{28A0092B-C50C-407E-A947-70E740481C1C}">
                <a14:useLocalDpi xmlns:a14="http://schemas.microsoft.com/office/drawing/2010/main" val="0"/>
              </a:ext>
            </a:extLst>
          </a:blip>
          <a:srcRect t="48177" r="32369"/>
          <a:stretch/>
        </p:blipFill>
        <p:spPr>
          <a:xfrm>
            <a:off x="-29240" y="25973"/>
            <a:ext cx="1096039" cy="984724"/>
          </a:xfrm>
          <a:prstGeom prst="rect">
            <a:avLst/>
          </a:prstGeom>
        </p:spPr>
      </p:pic>
      <p:sp>
        <p:nvSpPr>
          <p:cNvPr id="15" name="backgound_panel"/>
          <p:cNvSpPr/>
          <p:nvPr/>
        </p:nvSpPr>
        <p:spPr>
          <a:xfrm>
            <a:off x="76200" y="800100"/>
            <a:ext cx="7086600" cy="3886200"/>
          </a:xfrm>
          <a:prstGeom prst="roundRect">
            <a:avLst/>
          </a:prstGeom>
          <a:solidFill>
            <a:schemeClr val="bg1">
              <a:lumMod val="65000"/>
            </a:schemeClr>
          </a:solidFill>
          <a:ln>
            <a:solidFill>
              <a:schemeClr val="tx1">
                <a:lumMod val="95000"/>
                <a:lumOff val="5000"/>
              </a:schemeClr>
            </a:solidFill>
          </a:ln>
          <a:effectLst>
            <a:reflection blurRad="38100" stA="18000" endPos="55500" dist="50800" dir="5400000" sy="-100000" algn="bl" rotWithShape="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_panel"/>
          <p:cNvSpPr/>
          <p:nvPr/>
        </p:nvSpPr>
        <p:spPr>
          <a:xfrm>
            <a:off x="609600" y="1085851"/>
            <a:ext cx="8382000" cy="3943350"/>
          </a:xfrm>
          <a:prstGeom prst="roundRect">
            <a:avLst/>
          </a:prstGeom>
          <a:solidFill>
            <a:schemeClr val="accent5">
              <a:lumMod val="60000"/>
              <a:lumOff val="40000"/>
            </a:schemeClr>
          </a:solidFill>
          <a:ln>
            <a:solidFill>
              <a:schemeClr val="tx1">
                <a:lumMod val="95000"/>
                <a:lumOff val="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small_button1">
            <a:hlinkClick r:id="rId3" action="ppaction://hlinksldjump"/>
          </p:cNvPr>
          <p:cNvSpPr/>
          <p:nvPr/>
        </p:nvSpPr>
        <p:spPr>
          <a:xfrm>
            <a:off x="457200" y="2800351"/>
            <a:ext cx="609600" cy="420896"/>
          </a:xfrm>
          <a:prstGeom prst="roundRect">
            <a:avLst/>
          </a:prstGeom>
          <a:solidFill>
            <a:schemeClr val="accent5">
              <a:lumMod val="60000"/>
              <a:lumOff val="40000"/>
            </a:schemeClr>
          </a:solidFill>
          <a:ln>
            <a:solidFill>
              <a:schemeClr val="accent5">
                <a:lumMod val="60000"/>
                <a:lumOff val="40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3200" dirty="0">
                <a:solidFill>
                  <a:prstClr val="black"/>
                </a:solidFill>
                <a:cs typeface="B Titr" pitchFamily="2" charset="-78"/>
              </a:rPr>
              <a:t>5</a:t>
            </a:r>
            <a:endParaRPr lang="en-US" sz="3200" dirty="0">
              <a:solidFill>
                <a:prstClr val="black"/>
              </a:solidFill>
              <a:cs typeface="B Titr" pitchFamily="2" charset="-78"/>
            </a:endParaRPr>
          </a:p>
        </p:txBody>
      </p:sp>
      <p:pic>
        <p:nvPicPr>
          <p:cNvPr id="29" name="Picture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638800" y="5137"/>
            <a:ext cx="2218691" cy="2161704"/>
          </a:xfrm>
          <a:prstGeom prst="rect">
            <a:avLst/>
          </a:prstGeom>
        </p:spPr>
      </p:pic>
      <p:sp>
        <p:nvSpPr>
          <p:cNvPr id="34" name="Content Placeholder 1"/>
          <p:cNvSpPr>
            <a:spLocks noGrp="1"/>
          </p:cNvSpPr>
          <p:nvPr>
            <p:ph idx="1"/>
          </p:nvPr>
        </p:nvSpPr>
        <p:spPr>
          <a:xfrm>
            <a:off x="1295400" y="1844278"/>
            <a:ext cx="7010400" cy="3394472"/>
          </a:xfrm>
        </p:spPr>
        <p:txBody>
          <a:bodyPr>
            <a:normAutofit/>
          </a:bodyPr>
          <a:lstStyle/>
          <a:p>
            <a:pPr algn="justLow" rtl="1">
              <a:buClr>
                <a:srgbClr val="FF0000"/>
              </a:buClr>
              <a:buSzPct val="150000"/>
              <a:buFont typeface="Wingdings" pitchFamily="2" charset="2"/>
              <a:buChar char="ü"/>
            </a:pPr>
            <a:r>
              <a:rPr lang="fa-IR" sz="2400" b="1" dirty="0">
                <a:ln>
                  <a:solidFill>
                    <a:sysClr val="windowText" lastClr="000000"/>
                  </a:solidFill>
                </a:ln>
                <a:solidFill>
                  <a:srgbClr val="00B050"/>
                </a:solidFill>
                <a:cs typeface="B Titr" pitchFamily="2" charset="-78"/>
              </a:rPr>
              <a:t>مخالفت پدر و مادر</a:t>
            </a:r>
            <a:endParaRPr lang="en-US" sz="2400" b="1" dirty="0">
              <a:ln>
                <a:solidFill>
                  <a:sysClr val="windowText" lastClr="000000"/>
                </a:solidFill>
              </a:ln>
              <a:solidFill>
                <a:srgbClr val="00B050"/>
              </a:solidFill>
              <a:cs typeface="B Titr" pitchFamily="2" charset="-78"/>
            </a:endParaRPr>
          </a:p>
          <a:p>
            <a:pPr marL="0" indent="0" algn="justLow" rtl="1">
              <a:buNone/>
            </a:pPr>
            <a:r>
              <a:rPr lang="fa-IR" sz="2800" dirty="0">
                <a:cs typeface="B Badr" pitchFamily="2" charset="-78"/>
              </a:rPr>
              <a:t>گرچه پسران این زمانه ارزش زیادی برای نظر پدر مادر خود قائل نیستند، اما گاه پدر و مادر پس از متوجه شدن از تصمیم پسر، با صحبت کردن قانع کردن یا تهدید و ... پسر را از ادامه این مسیر پشیمان میکنند...</a:t>
            </a:r>
            <a:endParaRPr lang="en-US" sz="2800" dirty="0">
              <a:cs typeface="B Badr" pitchFamily="2" charset="-78"/>
            </a:endParaRPr>
          </a:p>
        </p:txBody>
      </p:sp>
      <p:sp>
        <p:nvSpPr>
          <p:cNvPr id="24" name="Title 10"/>
          <p:cNvSpPr>
            <a:spLocks noGrp="1"/>
          </p:cNvSpPr>
          <p:nvPr>
            <p:ph type="title"/>
          </p:nvPr>
        </p:nvSpPr>
        <p:spPr>
          <a:xfrm>
            <a:off x="381000" y="-57150"/>
            <a:ext cx="5867400" cy="857250"/>
          </a:xfrm>
        </p:spPr>
        <p:txBody>
          <a:bodyPr>
            <a:normAutofit/>
          </a:bodyPr>
          <a:lstStyle/>
          <a:p>
            <a:pPr algn="r" rtl="1"/>
            <a:r>
              <a:rPr lang="fa-IR" sz="2400" b="1" dirty="0">
                <a:ln>
                  <a:solidFill>
                    <a:sysClr val="windowText" lastClr="000000"/>
                  </a:solidFill>
                </a:ln>
                <a:solidFill>
                  <a:srgbClr val="00B0F0"/>
                </a:solidFill>
                <a:cs typeface="B Titr" pitchFamily="2" charset="-78"/>
              </a:rPr>
              <a:t>چرا بيشتر دوستى‏ها به ازدواج منجر نمى‏شود؟</a:t>
            </a:r>
            <a:endParaRPr lang="en-US" sz="2400" b="1" dirty="0">
              <a:ln>
                <a:solidFill>
                  <a:sysClr val="windowText" lastClr="000000"/>
                </a:solidFill>
              </a:ln>
              <a:solidFill>
                <a:srgbClr val="00B0F0"/>
              </a:solidFill>
              <a:cs typeface="B Titr" pitchFamily="2" charset="-78"/>
            </a:endParaRPr>
          </a:p>
        </p:txBody>
      </p:sp>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36622" y="4476750"/>
            <a:ext cx="858347" cy="682386"/>
          </a:xfrm>
          <a:prstGeom prst="rect">
            <a:avLst/>
          </a:prstGeom>
        </p:spPr>
      </p:pic>
      <p:sp>
        <p:nvSpPr>
          <p:cNvPr id="21" name="TextBox 20"/>
          <p:cNvSpPr txBox="1"/>
          <p:nvPr/>
        </p:nvSpPr>
        <p:spPr>
          <a:xfrm>
            <a:off x="8382000" y="4564618"/>
            <a:ext cx="609600" cy="369332"/>
          </a:xfrm>
          <a:prstGeom prst="rect">
            <a:avLst/>
          </a:prstGeom>
          <a:noFill/>
        </p:spPr>
        <p:txBody>
          <a:bodyPr wrap="square" rtlCol="0">
            <a:spAutoFit/>
          </a:bodyPr>
          <a:lstStyle/>
          <a:p>
            <a:fld id="{D81BCC4D-E9F3-467D-9842-464F8BE9B665}" type="slidenum">
              <a:rPr lang="fa-IR" smtClean="0">
                <a:cs typeface="B Titr" pitchFamily="2" charset="-78"/>
              </a:rPr>
              <a:pPr/>
              <a:t>56</a:t>
            </a:fld>
            <a:endParaRPr lang="en-US" dirty="0">
              <a:cs typeface="B Titr" pitchFamily="2" charset="-78"/>
            </a:endParaRPr>
          </a:p>
        </p:txBody>
      </p:sp>
      <p:pic>
        <p:nvPicPr>
          <p:cNvPr id="26" name="Picture 25" descr="166.gif">
            <a:hlinkClick r:id="rId6" action="ppaction://hlinksldjump"/>
          </p:cNvPr>
          <p:cNvPicPr>
            <a:picLocks noChangeAspect="1"/>
          </p:cNvPicPr>
          <p:nvPr/>
        </p:nvPicPr>
        <p:blipFill>
          <a:blip r:embed="rId7" cstate="print"/>
          <a:srcRect b="83334"/>
          <a:stretch>
            <a:fillRect/>
          </a:stretch>
        </p:blipFill>
        <p:spPr>
          <a:xfrm>
            <a:off x="7273794" y="112879"/>
            <a:ext cx="1813056" cy="687221"/>
          </a:xfrm>
          <a:prstGeom prst="rect">
            <a:avLst/>
          </a:prstGeom>
        </p:spPr>
      </p:pic>
      <p:sp>
        <p:nvSpPr>
          <p:cNvPr id="28" name="TextBox 27">
            <a:hlinkClick r:id="rId6" action="ppaction://hlinksldjump"/>
          </p:cNvPr>
          <p:cNvSpPr txBox="1"/>
          <p:nvPr/>
        </p:nvSpPr>
        <p:spPr>
          <a:xfrm>
            <a:off x="7810500" y="247650"/>
            <a:ext cx="752129" cy="338554"/>
          </a:xfrm>
          <a:prstGeom prst="rect">
            <a:avLst/>
          </a:prstGeom>
          <a:noFill/>
        </p:spPr>
        <p:txBody>
          <a:bodyPr wrap="none" rtlCol="0">
            <a:spAutoFit/>
          </a:bodyPr>
          <a:lstStyle/>
          <a:p>
            <a:r>
              <a:rPr lang="fa-IR" sz="1600" dirty="0">
                <a:solidFill>
                  <a:prstClr val="black"/>
                </a:solidFill>
                <a:cs typeface="B Titr" pitchFamily="2" charset="-78"/>
              </a:rPr>
              <a:t>بازگشت</a:t>
            </a:r>
            <a:endParaRPr lang="en-US" sz="1600" dirty="0">
              <a:solidFill>
                <a:prstClr val="black"/>
              </a:solidFill>
              <a:cs typeface="B Titr" pitchFamily="2" charset="-78"/>
            </a:endParaRPr>
          </a:p>
        </p:txBody>
      </p:sp>
      <p:sp>
        <p:nvSpPr>
          <p:cNvPr id="30" name="small_button1">
            <a:hlinkClick r:id="rId8" action="ppaction://hlinksldjump"/>
          </p:cNvPr>
          <p:cNvSpPr/>
          <p:nvPr/>
        </p:nvSpPr>
        <p:spPr>
          <a:xfrm>
            <a:off x="458912" y="971551"/>
            <a:ext cx="609600" cy="420896"/>
          </a:xfrm>
          <a:prstGeom prst="roundRect">
            <a:avLst/>
          </a:prstGeom>
          <a:solidFill>
            <a:schemeClr val="bg1">
              <a:lumMod val="75000"/>
            </a:schemeClr>
          </a:solidFill>
          <a:ln>
            <a:solidFill>
              <a:schemeClr val="accent6">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1</a:t>
            </a:r>
            <a:endParaRPr lang="en-US" sz="2800" dirty="0">
              <a:ln>
                <a:solidFill>
                  <a:sysClr val="windowText" lastClr="000000"/>
                </a:solidFill>
              </a:ln>
              <a:solidFill>
                <a:prstClr val="white">
                  <a:lumMod val="95000"/>
                </a:prstClr>
              </a:solidFill>
              <a:cs typeface="B Titr" pitchFamily="2" charset="-78"/>
            </a:endParaRPr>
          </a:p>
        </p:txBody>
      </p:sp>
      <p:sp>
        <p:nvSpPr>
          <p:cNvPr id="33" name="small_button2">
            <a:hlinkClick r:id="rId9" action="ppaction://hlinksldjump"/>
          </p:cNvPr>
          <p:cNvSpPr/>
          <p:nvPr/>
        </p:nvSpPr>
        <p:spPr>
          <a:xfrm>
            <a:off x="457200" y="1428751"/>
            <a:ext cx="609600" cy="420896"/>
          </a:xfrm>
          <a:prstGeom prst="roundRect">
            <a:avLst/>
          </a:prstGeom>
          <a:solidFill>
            <a:schemeClr val="bg1">
              <a:lumMod val="75000"/>
            </a:schemeClr>
          </a:solidFill>
          <a:ln>
            <a:solidFill>
              <a:schemeClr val="accent4">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2</a:t>
            </a:r>
            <a:endParaRPr lang="en-US" sz="2800" dirty="0">
              <a:ln>
                <a:solidFill>
                  <a:sysClr val="windowText" lastClr="000000"/>
                </a:solidFill>
              </a:ln>
              <a:solidFill>
                <a:prstClr val="white">
                  <a:lumMod val="95000"/>
                </a:prstClr>
              </a:solidFill>
              <a:cs typeface="B Titr" pitchFamily="2" charset="-78"/>
            </a:endParaRPr>
          </a:p>
        </p:txBody>
      </p:sp>
      <p:sp>
        <p:nvSpPr>
          <p:cNvPr id="35" name="small_button3">
            <a:hlinkClick r:id="rId10" action="ppaction://hlinksldjump"/>
          </p:cNvPr>
          <p:cNvSpPr/>
          <p:nvPr/>
        </p:nvSpPr>
        <p:spPr>
          <a:xfrm>
            <a:off x="458912" y="1885951"/>
            <a:ext cx="609600" cy="420896"/>
          </a:xfrm>
          <a:prstGeom prst="roundRect">
            <a:avLst/>
          </a:prstGeom>
          <a:solidFill>
            <a:schemeClr val="bg1">
              <a:lumMod val="75000"/>
            </a:schemeClr>
          </a:solidFill>
          <a:ln>
            <a:solidFill>
              <a:schemeClr val="accent1">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3</a:t>
            </a:r>
            <a:endParaRPr lang="en-US" sz="2800" dirty="0">
              <a:ln>
                <a:solidFill>
                  <a:sysClr val="windowText" lastClr="000000"/>
                </a:solidFill>
              </a:ln>
              <a:solidFill>
                <a:prstClr val="white">
                  <a:lumMod val="95000"/>
                </a:prstClr>
              </a:solidFill>
              <a:cs typeface="B Titr" pitchFamily="2" charset="-78"/>
            </a:endParaRPr>
          </a:p>
        </p:txBody>
      </p:sp>
      <p:sp>
        <p:nvSpPr>
          <p:cNvPr id="36" name="small_button4">
            <a:hlinkClick r:id="rId11" action="ppaction://hlinksldjump"/>
          </p:cNvPr>
          <p:cNvSpPr/>
          <p:nvPr/>
        </p:nvSpPr>
        <p:spPr>
          <a:xfrm>
            <a:off x="458912" y="2343151"/>
            <a:ext cx="609600" cy="420896"/>
          </a:xfrm>
          <a:prstGeom prst="roundRect">
            <a:avLst/>
          </a:prstGeom>
          <a:solidFill>
            <a:schemeClr val="bg1">
              <a:lumMod val="75000"/>
            </a:schemeClr>
          </a:solidFill>
          <a:ln>
            <a:solidFill>
              <a:schemeClr val="tx1">
                <a:lumMod val="65000"/>
                <a:lumOff val="3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4</a:t>
            </a:r>
            <a:endParaRPr lang="en-US" sz="2800" dirty="0">
              <a:ln>
                <a:solidFill>
                  <a:sysClr val="windowText" lastClr="000000"/>
                </a:solidFill>
              </a:ln>
              <a:solidFill>
                <a:prstClr val="white">
                  <a:lumMod val="95000"/>
                </a:prstClr>
              </a:solidFill>
              <a:cs typeface="B Titr" pitchFamily="2" charset="-78"/>
            </a:endParaRPr>
          </a:p>
        </p:txBody>
      </p:sp>
    </p:spTree>
    <p:extLst>
      <p:ext uri="{BB962C8B-B14F-4D97-AF65-F5344CB8AC3E}">
        <p14:creationId xmlns:p14="http://schemas.microsoft.com/office/powerpoint/2010/main" val="31726614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backgound_panel"/>
          <p:cNvSpPr/>
          <p:nvPr/>
        </p:nvSpPr>
        <p:spPr>
          <a:xfrm>
            <a:off x="76200" y="800100"/>
            <a:ext cx="7086600" cy="3886200"/>
          </a:xfrm>
          <a:prstGeom prst="roundRect">
            <a:avLst/>
          </a:prstGeom>
          <a:solidFill>
            <a:schemeClr val="bg1">
              <a:lumMod val="65000"/>
            </a:schemeClr>
          </a:solidFill>
          <a:ln>
            <a:solidFill>
              <a:schemeClr val="tx1">
                <a:lumMod val="95000"/>
                <a:lumOff val="5000"/>
              </a:schemeClr>
            </a:solidFill>
          </a:ln>
          <a:effectLst>
            <a:reflection blurRad="38100" stA="18000" endPos="55500" dist="50800" dir="5400000" sy="-100000" algn="bl" rotWithShape="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_panel"/>
          <p:cNvSpPr/>
          <p:nvPr/>
        </p:nvSpPr>
        <p:spPr>
          <a:xfrm>
            <a:off x="609600" y="1085851"/>
            <a:ext cx="8382000" cy="3943350"/>
          </a:xfrm>
          <a:prstGeom prst="roundRect">
            <a:avLst/>
          </a:prstGeom>
          <a:solidFill>
            <a:schemeClr val="tx2">
              <a:lumMod val="60000"/>
              <a:lumOff val="40000"/>
            </a:schemeClr>
          </a:solidFill>
          <a:ln>
            <a:solidFill>
              <a:schemeClr val="tx1"/>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ln>
                <a:solidFill>
                  <a:sysClr val="windowText" lastClr="000000"/>
                </a:solidFill>
              </a:ln>
              <a:solidFill>
                <a:prstClr val="white"/>
              </a:solidFill>
            </a:endParaRPr>
          </a:p>
        </p:txBody>
      </p:sp>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5638800" y="5137"/>
            <a:ext cx="2218691" cy="2161704"/>
          </a:xfrm>
          <a:prstGeom prst="rect">
            <a:avLst/>
          </a:prstGeom>
        </p:spPr>
      </p:pic>
      <p:sp>
        <p:nvSpPr>
          <p:cNvPr id="17" name="Title 5"/>
          <p:cNvSpPr>
            <a:spLocks noGrp="1"/>
          </p:cNvSpPr>
          <p:nvPr>
            <p:ph type="title"/>
          </p:nvPr>
        </p:nvSpPr>
        <p:spPr>
          <a:xfrm>
            <a:off x="1790700" y="252822"/>
            <a:ext cx="4419600" cy="342900"/>
          </a:xfrm>
        </p:spPr>
        <p:txBody>
          <a:bodyPr>
            <a:noAutofit/>
          </a:bodyPr>
          <a:lstStyle/>
          <a:p>
            <a:r>
              <a:rPr lang="fa-IR" sz="4000" b="1" dirty="0">
                <a:ln w="3175" cmpd="sng">
                  <a:solidFill>
                    <a:schemeClr val="tx1"/>
                  </a:solidFill>
                  <a:prstDash val="solid"/>
                  <a:miter lim="800000"/>
                </a:ln>
                <a:solidFill>
                  <a:srgbClr val="FF0000"/>
                </a:solidFill>
                <a:effectLst>
                  <a:outerShdw blurRad="55000" dist="50800" dir="5400000" algn="tl">
                    <a:srgbClr val="000000">
                      <a:alpha val="33000"/>
                    </a:srgbClr>
                  </a:outerShdw>
                </a:effectLst>
                <a:cs typeface="B Titr" pitchFamily="2" charset="-78"/>
              </a:rPr>
              <a:t>چند اسلاید مهم ...</a:t>
            </a:r>
            <a:endParaRPr lang="en-US" sz="4000" b="1" dirty="0">
              <a:ln w="3175" cmpd="sng">
                <a:solidFill>
                  <a:schemeClr val="tx1"/>
                </a:solidFill>
                <a:prstDash val="solid"/>
                <a:miter lim="800000"/>
              </a:ln>
              <a:solidFill>
                <a:srgbClr val="FF0000"/>
              </a:solidFill>
              <a:effectLst>
                <a:outerShdw blurRad="55000" dist="50800" dir="5400000" algn="tl">
                  <a:srgbClr val="000000">
                    <a:alpha val="33000"/>
                  </a:srgbClr>
                </a:outerShdw>
              </a:effectLst>
              <a:cs typeface="B Titr" pitchFamily="2" charset="-78"/>
            </a:endParaRPr>
          </a:p>
        </p:txBody>
      </p:sp>
      <p:sp>
        <p:nvSpPr>
          <p:cNvPr id="20" name="Rectangle 19"/>
          <p:cNvSpPr/>
          <p:nvPr/>
        </p:nvSpPr>
        <p:spPr>
          <a:xfrm>
            <a:off x="2362200" y="1995428"/>
            <a:ext cx="6019800" cy="2862322"/>
          </a:xfrm>
          <a:prstGeom prst="rect">
            <a:avLst/>
          </a:prstGeom>
        </p:spPr>
        <p:txBody>
          <a:bodyPr wrap="square">
            <a:spAutoFit/>
          </a:bodyPr>
          <a:lstStyle/>
          <a:p>
            <a:pPr algn="justLow" rtl="1"/>
            <a:r>
              <a:rPr lang="fa-IR" sz="3600" dirty="0">
                <a:ln>
                  <a:solidFill>
                    <a:schemeClr val="tx1"/>
                  </a:solidFill>
                </a:ln>
                <a:solidFill>
                  <a:srgbClr val="FFFF00"/>
                </a:solidFill>
                <a:latin typeface="IranNastaliq" pitchFamily="18" charset="0"/>
                <a:cs typeface="B Homa" pitchFamily="2" charset="-78"/>
              </a:rPr>
              <a:t>اين چند اسلاید از مهم‏ترين اسلایدها است. اگر كسى مطلب اين اسلایدها را خوب درك كند، استفاده كافى را از اين مطلب برده و يك قانون مهم را براى همه عمرش ياد گرفته است.</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630" y="-174404"/>
            <a:ext cx="3314140" cy="2669954"/>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36622" y="4476750"/>
            <a:ext cx="858347" cy="682386"/>
          </a:xfrm>
          <a:prstGeom prst="rect">
            <a:avLst/>
          </a:prstGeom>
        </p:spPr>
      </p:pic>
      <p:sp>
        <p:nvSpPr>
          <p:cNvPr id="16" name="TextBox 15"/>
          <p:cNvSpPr txBox="1"/>
          <p:nvPr/>
        </p:nvSpPr>
        <p:spPr>
          <a:xfrm>
            <a:off x="8382000" y="4564618"/>
            <a:ext cx="609600" cy="369332"/>
          </a:xfrm>
          <a:prstGeom prst="rect">
            <a:avLst/>
          </a:prstGeom>
          <a:noFill/>
        </p:spPr>
        <p:txBody>
          <a:bodyPr wrap="square" rtlCol="0">
            <a:spAutoFit/>
          </a:bodyPr>
          <a:lstStyle/>
          <a:p>
            <a:fld id="{D81BCC4D-E9F3-467D-9842-464F8BE9B665}" type="slidenum">
              <a:rPr lang="fa-IR" smtClean="0">
                <a:cs typeface="B Titr" pitchFamily="2" charset="-78"/>
              </a:rPr>
              <a:pPr/>
              <a:t>57</a:t>
            </a:fld>
            <a:endParaRPr lang="en-US" dirty="0">
              <a:cs typeface="B Titr" pitchFamily="2" charset="-78"/>
            </a:endParaRPr>
          </a:p>
        </p:txBody>
      </p:sp>
      <p:pic>
        <p:nvPicPr>
          <p:cNvPr id="18" name="Picture 17" descr="166.gif">
            <a:hlinkClick r:id="rId5" action="ppaction://hlinksldjump"/>
          </p:cNvPr>
          <p:cNvPicPr>
            <a:picLocks noChangeAspect="1"/>
          </p:cNvPicPr>
          <p:nvPr/>
        </p:nvPicPr>
        <p:blipFill>
          <a:blip r:embed="rId6" cstate="print"/>
          <a:srcRect b="83334"/>
          <a:stretch>
            <a:fillRect/>
          </a:stretch>
        </p:blipFill>
        <p:spPr>
          <a:xfrm>
            <a:off x="7273794" y="112879"/>
            <a:ext cx="1813056" cy="687221"/>
          </a:xfrm>
          <a:prstGeom prst="rect">
            <a:avLst/>
          </a:prstGeom>
        </p:spPr>
      </p:pic>
      <p:sp>
        <p:nvSpPr>
          <p:cNvPr id="19" name="TextBox 18">
            <a:hlinkClick r:id="rId5" action="ppaction://hlinksldjump"/>
          </p:cNvPr>
          <p:cNvSpPr txBox="1"/>
          <p:nvPr/>
        </p:nvSpPr>
        <p:spPr>
          <a:xfrm>
            <a:off x="7810500" y="247650"/>
            <a:ext cx="752129" cy="338554"/>
          </a:xfrm>
          <a:prstGeom prst="rect">
            <a:avLst/>
          </a:prstGeom>
          <a:noFill/>
        </p:spPr>
        <p:txBody>
          <a:bodyPr wrap="none" rtlCol="0">
            <a:spAutoFit/>
          </a:bodyPr>
          <a:lstStyle/>
          <a:p>
            <a:r>
              <a:rPr lang="fa-IR" sz="1600" dirty="0">
                <a:solidFill>
                  <a:prstClr val="black"/>
                </a:solidFill>
                <a:cs typeface="B Titr" pitchFamily="2" charset="-78"/>
              </a:rPr>
              <a:t>بازگشت</a:t>
            </a:r>
            <a:endParaRPr lang="en-US" sz="1600" dirty="0">
              <a:solidFill>
                <a:prstClr val="black"/>
              </a:solidFill>
              <a:cs typeface="B Titr" pitchFamily="2" charset="-78"/>
            </a:endParaRPr>
          </a:p>
        </p:txBody>
      </p:sp>
    </p:spTree>
    <p:extLst>
      <p:ext uri="{BB962C8B-B14F-4D97-AF65-F5344CB8AC3E}">
        <p14:creationId xmlns:p14="http://schemas.microsoft.com/office/powerpoint/2010/main" val="35348104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cstate="print">
            <a:extLst>
              <a:ext uri="{28A0092B-C50C-407E-A947-70E740481C1C}">
                <a14:useLocalDpi xmlns:a14="http://schemas.microsoft.com/office/drawing/2010/main" val="0"/>
              </a:ext>
            </a:extLst>
          </a:blip>
          <a:srcRect t="48177" r="32369"/>
          <a:stretch/>
        </p:blipFill>
        <p:spPr>
          <a:xfrm>
            <a:off x="-29240" y="25973"/>
            <a:ext cx="1096039" cy="984724"/>
          </a:xfrm>
          <a:prstGeom prst="rect">
            <a:avLst/>
          </a:prstGeom>
        </p:spPr>
      </p:pic>
      <p:sp>
        <p:nvSpPr>
          <p:cNvPr id="14" name="backgound_panel"/>
          <p:cNvSpPr/>
          <p:nvPr/>
        </p:nvSpPr>
        <p:spPr>
          <a:xfrm>
            <a:off x="76200" y="800100"/>
            <a:ext cx="7086600" cy="3886200"/>
          </a:xfrm>
          <a:prstGeom prst="roundRect">
            <a:avLst/>
          </a:prstGeom>
          <a:solidFill>
            <a:schemeClr val="bg1">
              <a:lumMod val="65000"/>
            </a:schemeClr>
          </a:solidFill>
          <a:ln>
            <a:solidFill>
              <a:schemeClr val="tx1">
                <a:lumMod val="95000"/>
                <a:lumOff val="5000"/>
              </a:schemeClr>
            </a:solidFill>
          </a:ln>
          <a:effectLst>
            <a:reflection blurRad="38100" stA="18000" endPos="55500" dist="50800" dir="5400000" sy="-100000" algn="bl" rotWithShape="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_panel"/>
          <p:cNvSpPr/>
          <p:nvPr/>
        </p:nvSpPr>
        <p:spPr>
          <a:xfrm>
            <a:off x="609600" y="1085851"/>
            <a:ext cx="8382000" cy="3943350"/>
          </a:xfrm>
          <a:prstGeom prst="roundRect">
            <a:avLst/>
          </a:prstGeom>
          <a:solidFill>
            <a:srgbClr val="C7EFE0"/>
          </a:solidFill>
          <a:ln>
            <a:solidFill>
              <a:schemeClr val="tx1"/>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ln>
                <a:solidFill>
                  <a:sysClr val="windowText" lastClr="000000"/>
                </a:solidFill>
              </a:ln>
              <a:solidFill>
                <a:prstClr val="white"/>
              </a:solidFill>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638800" y="5137"/>
            <a:ext cx="2218691" cy="2161704"/>
          </a:xfrm>
          <a:prstGeom prst="rect">
            <a:avLst/>
          </a:prstGeom>
        </p:spPr>
      </p:pic>
      <p:sp>
        <p:nvSpPr>
          <p:cNvPr id="17" name="Title 5"/>
          <p:cNvSpPr>
            <a:spLocks noGrp="1"/>
          </p:cNvSpPr>
          <p:nvPr>
            <p:ph type="title"/>
          </p:nvPr>
        </p:nvSpPr>
        <p:spPr>
          <a:xfrm>
            <a:off x="228600" y="209550"/>
            <a:ext cx="6629400" cy="342900"/>
          </a:xfrm>
        </p:spPr>
        <p:txBody>
          <a:bodyPr>
            <a:noAutofit/>
          </a:bodyPr>
          <a:lstStyle/>
          <a:p>
            <a:r>
              <a:rPr lang="fa-IR" dirty="0">
                <a:ln w="3175" cmpd="sng">
                  <a:solidFill>
                    <a:schemeClr val="tx1"/>
                  </a:solidFill>
                  <a:prstDash val="solid"/>
                </a:ln>
                <a:solidFill>
                  <a:srgbClr val="FF0000"/>
                </a:solidFill>
                <a:effectLst>
                  <a:outerShdw blurRad="63500" dir="3600000" algn="tl" rotWithShape="0">
                    <a:srgbClr val="000000">
                      <a:alpha val="70000"/>
                    </a:srgbClr>
                  </a:outerShdw>
                </a:effectLst>
                <a:cs typeface="B Titr" pitchFamily="2" charset="-78"/>
              </a:rPr>
              <a:t>او خطاکار نبود ما ...</a:t>
            </a:r>
            <a:endParaRPr lang="en-US" b="1" dirty="0">
              <a:ln w="3175" cmpd="sng">
                <a:solidFill>
                  <a:schemeClr val="tx1"/>
                </a:solidFill>
                <a:prstDash val="solid"/>
              </a:ln>
              <a:solidFill>
                <a:srgbClr val="FF0000"/>
              </a:solidFill>
              <a:effectLst>
                <a:outerShdw blurRad="55000" dist="50800" dir="5400000" algn="tl">
                  <a:srgbClr val="000000">
                    <a:alpha val="33000"/>
                  </a:srgbClr>
                </a:outerShdw>
              </a:effectLst>
              <a:cs typeface="B Titr" pitchFamily="2" charset="-78"/>
            </a:endParaRPr>
          </a:p>
        </p:txBody>
      </p:sp>
      <p:sp>
        <p:nvSpPr>
          <p:cNvPr id="13" name="Content Placeholder 6"/>
          <p:cNvSpPr>
            <a:spLocks noGrp="1"/>
          </p:cNvSpPr>
          <p:nvPr>
            <p:ph idx="1"/>
          </p:nvPr>
        </p:nvSpPr>
        <p:spPr>
          <a:xfrm>
            <a:off x="1143000" y="1885950"/>
            <a:ext cx="7620000" cy="2590800"/>
          </a:xfrm>
        </p:spPr>
        <p:txBody>
          <a:bodyPr>
            <a:noAutofit/>
          </a:bodyPr>
          <a:lstStyle/>
          <a:p>
            <a:pPr marL="0" indent="0" algn="justLow" rtl="1">
              <a:buNone/>
            </a:pPr>
            <a:r>
              <a:rPr lang="fa-IR" sz="2500" dirty="0">
                <a:ln>
                  <a:solidFill>
                    <a:schemeClr val="tx1"/>
                  </a:solidFill>
                </a:ln>
                <a:solidFill>
                  <a:srgbClr val="FF0000"/>
                </a:solidFill>
                <a:cs typeface="B Titr" pitchFamily="2" charset="-78"/>
              </a:rPr>
              <a:t>انسان‏هاى پاك هم كه با نيت خالص آمده باشند، اگر در ادامه متوجه شوند مسئوليتى متوجه آنها نيست و خطاى او نه فقط برايش هزينه ندارد بلكه به نفع اوست، خطاكار خواهد شد.</a:t>
            </a:r>
          </a:p>
          <a:p>
            <a:pPr marL="0" indent="0" algn="justLow" rtl="1">
              <a:buNone/>
            </a:pPr>
            <a:r>
              <a:rPr lang="fa-IR" sz="2500" dirty="0">
                <a:ln>
                  <a:solidFill>
                    <a:schemeClr val="tx1"/>
                  </a:solidFill>
                </a:ln>
                <a:solidFill>
                  <a:srgbClr val="FF0000"/>
                </a:solidFill>
                <a:cs typeface="B Titr" pitchFamily="2" charset="-78"/>
              </a:rPr>
              <a:t>او خطاكار نبود، ما زمينه خطا و سوء استفاده را برايش فراهم كرديم. </a:t>
            </a:r>
            <a:endParaRPr lang="en-US" sz="2500" dirty="0">
              <a:ln>
                <a:solidFill>
                  <a:schemeClr val="tx1"/>
                </a:solidFill>
              </a:ln>
              <a:solidFill>
                <a:srgbClr val="FF0000"/>
              </a:solidFill>
              <a:cs typeface="B Titr" pitchFamily="2" charset="-78"/>
            </a:endParaRPr>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9069" y="3257550"/>
            <a:ext cx="1557337" cy="2076449"/>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36622" y="4476750"/>
            <a:ext cx="858347" cy="682386"/>
          </a:xfrm>
          <a:prstGeom prst="rect">
            <a:avLst/>
          </a:prstGeom>
        </p:spPr>
      </p:pic>
      <p:sp>
        <p:nvSpPr>
          <p:cNvPr id="19" name="TextBox 18"/>
          <p:cNvSpPr txBox="1"/>
          <p:nvPr/>
        </p:nvSpPr>
        <p:spPr>
          <a:xfrm>
            <a:off x="8382000" y="4564618"/>
            <a:ext cx="609600" cy="369332"/>
          </a:xfrm>
          <a:prstGeom prst="rect">
            <a:avLst/>
          </a:prstGeom>
          <a:noFill/>
        </p:spPr>
        <p:txBody>
          <a:bodyPr wrap="square" rtlCol="0">
            <a:spAutoFit/>
          </a:bodyPr>
          <a:lstStyle/>
          <a:p>
            <a:fld id="{D81BCC4D-E9F3-467D-9842-464F8BE9B665}" type="slidenum">
              <a:rPr lang="fa-IR" smtClean="0">
                <a:cs typeface="B Titr" pitchFamily="2" charset="-78"/>
              </a:rPr>
              <a:pPr/>
              <a:t>58</a:t>
            </a:fld>
            <a:endParaRPr lang="en-US" dirty="0">
              <a:cs typeface="B Titr" pitchFamily="2" charset="-78"/>
            </a:endParaRPr>
          </a:p>
        </p:txBody>
      </p:sp>
      <p:pic>
        <p:nvPicPr>
          <p:cNvPr id="21" name="Picture 20" descr="166.gif">
            <a:hlinkClick r:id="rId6" action="ppaction://hlinksldjump"/>
          </p:cNvPr>
          <p:cNvPicPr>
            <a:picLocks noChangeAspect="1"/>
          </p:cNvPicPr>
          <p:nvPr/>
        </p:nvPicPr>
        <p:blipFill>
          <a:blip r:embed="rId7" cstate="print"/>
          <a:srcRect b="83334"/>
          <a:stretch>
            <a:fillRect/>
          </a:stretch>
        </p:blipFill>
        <p:spPr>
          <a:xfrm>
            <a:off x="7273794" y="112879"/>
            <a:ext cx="1813056" cy="687221"/>
          </a:xfrm>
          <a:prstGeom prst="rect">
            <a:avLst/>
          </a:prstGeom>
        </p:spPr>
      </p:pic>
      <p:sp>
        <p:nvSpPr>
          <p:cNvPr id="22" name="TextBox 21">
            <a:hlinkClick r:id="rId6" action="ppaction://hlinksldjump"/>
          </p:cNvPr>
          <p:cNvSpPr txBox="1"/>
          <p:nvPr/>
        </p:nvSpPr>
        <p:spPr>
          <a:xfrm>
            <a:off x="7810500" y="247650"/>
            <a:ext cx="752129" cy="338554"/>
          </a:xfrm>
          <a:prstGeom prst="rect">
            <a:avLst/>
          </a:prstGeom>
          <a:noFill/>
        </p:spPr>
        <p:txBody>
          <a:bodyPr wrap="none" rtlCol="0">
            <a:spAutoFit/>
          </a:bodyPr>
          <a:lstStyle/>
          <a:p>
            <a:r>
              <a:rPr lang="fa-IR" sz="1600" dirty="0">
                <a:solidFill>
                  <a:prstClr val="black"/>
                </a:solidFill>
                <a:cs typeface="B Titr" pitchFamily="2" charset="-78"/>
              </a:rPr>
              <a:t>بازگشت</a:t>
            </a:r>
            <a:endParaRPr lang="en-US" sz="1600" dirty="0">
              <a:solidFill>
                <a:prstClr val="black"/>
              </a:solidFill>
              <a:cs typeface="B Titr" pitchFamily="2" charset="-78"/>
            </a:endParaRPr>
          </a:p>
        </p:txBody>
      </p:sp>
    </p:spTree>
    <p:extLst>
      <p:ext uri="{BB962C8B-B14F-4D97-AF65-F5344CB8AC3E}">
        <p14:creationId xmlns:p14="http://schemas.microsoft.com/office/powerpoint/2010/main" val="28096307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t="48177" r="32369"/>
          <a:stretch/>
        </p:blipFill>
        <p:spPr>
          <a:xfrm>
            <a:off x="-29240" y="25973"/>
            <a:ext cx="1096039" cy="984724"/>
          </a:xfrm>
          <a:prstGeom prst="rect">
            <a:avLst/>
          </a:prstGeom>
        </p:spPr>
      </p:pic>
      <p:sp>
        <p:nvSpPr>
          <p:cNvPr id="14" name="backgound_panel"/>
          <p:cNvSpPr/>
          <p:nvPr/>
        </p:nvSpPr>
        <p:spPr>
          <a:xfrm>
            <a:off x="76200" y="800100"/>
            <a:ext cx="7086600" cy="3886200"/>
          </a:xfrm>
          <a:prstGeom prst="roundRect">
            <a:avLst/>
          </a:prstGeom>
          <a:solidFill>
            <a:schemeClr val="bg1">
              <a:lumMod val="65000"/>
            </a:schemeClr>
          </a:solidFill>
          <a:ln>
            <a:solidFill>
              <a:schemeClr val="tx1">
                <a:lumMod val="95000"/>
                <a:lumOff val="5000"/>
              </a:schemeClr>
            </a:solidFill>
          </a:ln>
          <a:effectLst>
            <a:reflection blurRad="38100" stA="18000" endPos="55500" dist="50800" dir="5400000" sy="-100000" algn="bl" rotWithShape="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_panel"/>
          <p:cNvSpPr/>
          <p:nvPr/>
        </p:nvSpPr>
        <p:spPr>
          <a:xfrm>
            <a:off x="609600" y="1085851"/>
            <a:ext cx="8382000" cy="3943350"/>
          </a:xfrm>
          <a:prstGeom prst="roundRect">
            <a:avLst/>
          </a:prstGeom>
          <a:solidFill>
            <a:schemeClr val="accent6">
              <a:lumMod val="75000"/>
            </a:schemeClr>
          </a:solidFill>
          <a:ln>
            <a:solidFill>
              <a:schemeClr val="tx1"/>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ln>
                <a:solidFill>
                  <a:sysClr val="windowText" lastClr="000000"/>
                </a:solidFill>
              </a:ln>
              <a:solidFill>
                <a:prstClr val="white"/>
              </a:solidFill>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638800" y="-171450"/>
            <a:ext cx="2218691" cy="2161704"/>
          </a:xfrm>
          <a:prstGeom prst="rect">
            <a:avLst/>
          </a:prstGeom>
        </p:spPr>
      </p:pic>
      <p:sp>
        <p:nvSpPr>
          <p:cNvPr id="4" name="Rectangle 3"/>
          <p:cNvSpPr/>
          <p:nvPr/>
        </p:nvSpPr>
        <p:spPr>
          <a:xfrm>
            <a:off x="1143001" y="133356"/>
            <a:ext cx="4562466" cy="584775"/>
          </a:xfrm>
          <a:prstGeom prst="rect">
            <a:avLst/>
          </a:prstGeom>
        </p:spPr>
        <p:txBody>
          <a:bodyPr wrap="none">
            <a:spAutoFit/>
          </a:bodyPr>
          <a:lstStyle/>
          <a:p>
            <a:pPr algn="ctr"/>
            <a:r>
              <a:rPr lang="fa-IR" sz="3200" dirty="0">
                <a:ln>
                  <a:solidFill>
                    <a:schemeClr val="tx1"/>
                  </a:solidFill>
                </a:ln>
                <a:solidFill>
                  <a:srgbClr val="FF0000"/>
                </a:solidFill>
                <a:cs typeface="B Titr" pitchFamily="2" charset="-78"/>
              </a:rPr>
              <a:t>انسان همیشه انگیزه خطا دارند</a:t>
            </a:r>
            <a:endParaRPr lang="en-US" sz="3200" b="1" dirty="0">
              <a:solidFill>
                <a:srgbClr val="FFFFFF"/>
              </a:solidFill>
            </a:endParaRPr>
          </a:p>
        </p:txBody>
      </p:sp>
      <p:sp>
        <p:nvSpPr>
          <p:cNvPr id="5" name="Rectangle 4"/>
          <p:cNvSpPr/>
          <p:nvPr/>
        </p:nvSpPr>
        <p:spPr>
          <a:xfrm>
            <a:off x="609600" y="1581156"/>
            <a:ext cx="8143982" cy="3000821"/>
          </a:xfrm>
          <a:prstGeom prst="rect">
            <a:avLst/>
          </a:prstGeom>
        </p:spPr>
        <p:txBody>
          <a:bodyPr wrap="square">
            <a:spAutoFit/>
          </a:bodyPr>
          <a:lstStyle/>
          <a:p>
            <a:pPr algn="justLow" rtl="1"/>
            <a:r>
              <a:rPr lang="fa-IR" sz="2100" dirty="0">
                <a:cs typeface="B Homa" pitchFamily="2" charset="-78"/>
              </a:rPr>
              <a:t>مى‏دانيد كه در بسيارى از كشورهاى غربى مردم از وقتى چشم باز مى‏كنند در محيطى قانونمند هستند. و اصلا به فكر خطا و تخلف از قانون نيستند، اما در همان جا مى‏بينيد كه جريمه‏هاى بسيار سنگين براى تخلفات (مثلاً رانندگى) مى‏گذارند. جريمه‏هايى كه ما از شنيدن آن‏ها از تعجب انگشت به دهان مى‏مانيم. مى‏دانيد چرا؟</a:t>
            </a:r>
          </a:p>
          <a:p>
            <a:pPr algn="justLow" rtl="1"/>
            <a:r>
              <a:rPr lang="fa-IR" sz="2100" dirty="0">
                <a:cs typeface="B Homa" pitchFamily="2" charset="-78"/>
              </a:rPr>
              <a:t>بخاطر اينكه انسان هميشه انگيزه خطا دارد. نبايد زمينه خطا را برايش آماده كنيم. اروپايى قانونمند هم اگر احساس تخلف كردن، مسئوليت و ضررى متوجه او نيست به خطا مى‏افتد.</a:t>
            </a:r>
          </a:p>
          <a:p>
            <a:pPr algn="justLow" rtl="1"/>
            <a:r>
              <a:rPr lang="fa-IR" sz="2100" dirty="0">
                <a:cs typeface="B Homa" pitchFamily="2" charset="-78"/>
              </a:rPr>
              <a:t>روابط پنهانى و غير رسمى، رابطه‏اى كاملا متزلزل است كه انگيزه خطا را در شخص ايجاد مى‏كند.</a:t>
            </a:r>
            <a:endParaRPr lang="en-US" sz="2100" dirty="0"/>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36622" y="4476750"/>
            <a:ext cx="858347" cy="682386"/>
          </a:xfrm>
          <a:prstGeom prst="rect">
            <a:avLst/>
          </a:prstGeom>
        </p:spPr>
      </p:pic>
      <p:sp>
        <p:nvSpPr>
          <p:cNvPr id="13" name="TextBox 12"/>
          <p:cNvSpPr txBox="1"/>
          <p:nvPr/>
        </p:nvSpPr>
        <p:spPr>
          <a:xfrm>
            <a:off x="8382000" y="4564618"/>
            <a:ext cx="609600" cy="369332"/>
          </a:xfrm>
          <a:prstGeom prst="rect">
            <a:avLst/>
          </a:prstGeom>
          <a:noFill/>
        </p:spPr>
        <p:txBody>
          <a:bodyPr wrap="square" rtlCol="0">
            <a:spAutoFit/>
          </a:bodyPr>
          <a:lstStyle/>
          <a:p>
            <a:fld id="{D81BCC4D-E9F3-467D-9842-464F8BE9B665}" type="slidenum">
              <a:rPr lang="fa-IR" smtClean="0">
                <a:cs typeface="B Titr" pitchFamily="2" charset="-78"/>
              </a:rPr>
              <a:pPr/>
              <a:t>59</a:t>
            </a:fld>
            <a:endParaRPr lang="en-US" dirty="0">
              <a:cs typeface="B Titr" pitchFamily="2" charset="-78"/>
            </a:endParaRPr>
          </a:p>
        </p:txBody>
      </p:sp>
      <p:pic>
        <p:nvPicPr>
          <p:cNvPr id="17" name="Picture 16" descr="166.gif">
            <a:hlinkClick r:id="rId5" action="ppaction://hlinksldjump"/>
          </p:cNvPr>
          <p:cNvPicPr>
            <a:picLocks noChangeAspect="1"/>
          </p:cNvPicPr>
          <p:nvPr/>
        </p:nvPicPr>
        <p:blipFill>
          <a:blip r:embed="rId6" cstate="print"/>
          <a:srcRect b="83334"/>
          <a:stretch>
            <a:fillRect/>
          </a:stretch>
        </p:blipFill>
        <p:spPr>
          <a:xfrm>
            <a:off x="7273794" y="112879"/>
            <a:ext cx="1813056" cy="687221"/>
          </a:xfrm>
          <a:prstGeom prst="rect">
            <a:avLst/>
          </a:prstGeom>
        </p:spPr>
      </p:pic>
      <p:sp>
        <p:nvSpPr>
          <p:cNvPr id="18" name="TextBox 17">
            <a:hlinkClick r:id="rId5" action="ppaction://hlinksldjump"/>
          </p:cNvPr>
          <p:cNvSpPr txBox="1"/>
          <p:nvPr/>
        </p:nvSpPr>
        <p:spPr>
          <a:xfrm>
            <a:off x="7810500" y="247650"/>
            <a:ext cx="752129" cy="338554"/>
          </a:xfrm>
          <a:prstGeom prst="rect">
            <a:avLst/>
          </a:prstGeom>
          <a:noFill/>
        </p:spPr>
        <p:txBody>
          <a:bodyPr wrap="none" rtlCol="0">
            <a:spAutoFit/>
          </a:bodyPr>
          <a:lstStyle/>
          <a:p>
            <a:r>
              <a:rPr lang="fa-IR" sz="1600" dirty="0">
                <a:solidFill>
                  <a:prstClr val="black"/>
                </a:solidFill>
                <a:cs typeface="B Titr" pitchFamily="2" charset="-78"/>
              </a:rPr>
              <a:t>بازگشت</a:t>
            </a:r>
            <a:endParaRPr lang="en-US" sz="1600" dirty="0">
              <a:solidFill>
                <a:prstClr val="black"/>
              </a:solidFill>
              <a:cs typeface="B Titr" pitchFamily="2" charset="-78"/>
            </a:endParaRPr>
          </a:p>
        </p:txBody>
      </p:sp>
    </p:spTree>
    <p:extLst>
      <p:ext uri="{BB962C8B-B14F-4D97-AF65-F5344CB8AC3E}">
        <p14:creationId xmlns:p14="http://schemas.microsoft.com/office/powerpoint/2010/main" val="28343630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50000"/>
              </a:schemeClr>
            </a:gs>
            <a:gs pos="50000">
              <a:schemeClr val="bg1">
                <a:lumMod val="85000"/>
              </a:schemeClr>
            </a:gs>
            <a:gs pos="100000">
              <a:schemeClr val="bg1"/>
            </a:gs>
          </a:gsLst>
          <a:lin ang="5400000" scaled="0"/>
        </a:gradFill>
        <a:effectLst/>
      </p:bgPr>
    </p:bg>
    <p:spTree>
      <p:nvGrpSpPr>
        <p:cNvPr id="1" name=""/>
        <p:cNvGrpSpPr/>
        <p:nvPr/>
      </p:nvGrpSpPr>
      <p:grpSpPr>
        <a:xfrm>
          <a:off x="0" y="0"/>
          <a:ext cx="0" cy="0"/>
          <a:chOff x="0" y="0"/>
          <a:chExt cx="0" cy="0"/>
        </a:xfrm>
      </p:grpSpPr>
      <p:sp>
        <p:nvSpPr>
          <p:cNvPr id="6" name="small_button1">
            <a:hlinkClick r:id="rId2" action="ppaction://hlinksldjump"/>
          </p:cNvPr>
          <p:cNvSpPr/>
          <p:nvPr/>
        </p:nvSpPr>
        <p:spPr>
          <a:xfrm>
            <a:off x="2071884" y="358950"/>
            <a:ext cx="1676400" cy="971550"/>
          </a:xfrm>
          <a:prstGeom prst="roundRect">
            <a:avLst/>
          </a:prstGeom>
          <a:solidFill>
            <a:schemeClr val="accent6">
              <a:lumMod val="75000"/>
            </a:schemeClr>
          </a:solidFill>
          <a:ln>
            <a:solidFill>
              <a:schemeClr val="accent6">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3200" dirty="0">
                <a:solidFill>
                  <a:prstClr val="black">
                    <a:lumMod val="95000"/>
                    <a:lumOff val="5000"/>
                  </a:prstClr>
                </a:solidFill>
                <a:cs typeface="B Titr" pitchFamily="2" charset="-78"/>
              </a:rPr>
              <a:t>فصل اول</a:t>
            </a:r>
            <a:endParaRPr lang="en-US" sz="3200" dirty="0">
              <a:solidFill>
                <a:prstClr val="black">
                  <a:lumMod val="95000"/>
                  <a:lumOff val="5000"/>
                </a:prstClr>
              </a:solidFill>
              <a:cs typeface="B Titr" pitchFamily="2" charset="-78"/>
            </a:endParaRPr>
          </a:p>
        </p:txBody>
      </p:sp>
      <p:sp>
        <p:nvSpPr>
          <p:cNvPr id="10" name="small_button5" hidden="1"/>
          <p:cNvSpPr/>
          <p:nvPr/>
        </p:nvSpPr>
        <p:spPr>
          <a:xfrm>
            <a:off x="290316" y="3255661"/>
            <a:ext cx="1371600" cy="971550"/>
          </a:xfrm>
          <a:prstGeom prst="roundRect">
            <a:avLst/>
          </a:prstGeom>
          <a:solidFill>
            <a:schemeClr val="tx1">
              <a:lumMod val="85000"/>
              <a:lumOff val="15000"/>
            </a:schemeClr>
          </a:solidFill>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small_button6" hidden="1"/>
          <p:cNvSpPr/>
          <p:nvPr/>
        </p:nvSpPr>
        <p:spPr>
          <a:xfrm>
            <a:off x="2057400" y="3255661"/>
            <a:ext cx="1371600" cy="971550"/>
          </a:xfrm>
          <a:prstGeom prst="roundRect">
            <a:avLst/>
          </a:prstGeom>
          <a:solidFill>
            <a:schemeClr val="accent4">
              <a:lumMod val="75000"/>
            </a:schemeClr>
          </a:solidFill>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big_button5" hidden="1"/>
          <p:cNvSpPr/>
          <p:nvPr/>
        </p:nvSpPr>
        <p:spPr>
          <a:xfrm>
            <a:off x="4343400" y="457200"/>
            <a:ext cx="4572000" cy="4171950"/>
          </a:xfrm>
          <a:prstGeom prst="roundRect">
            <a:avLst/>
          </a:prstGeom>
          <a:solidFill>
            <a:schemeClr val="tx1">
              <a:lumMod val="85000"/>
              <a:lumOff val="1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big_button6" hidden="1"/>
          <p:cNvSpPr/>
          <p:nvPr/>
        </p:nvSpPr>
        <p:spPr>
          <a:xfrm>
            <a:off x="4343400" y="457200"/>
            <a:ext cx="4572000" cy="4171950"/>
          </a:xfrm>
          <a:prstGeom prst="roundRect">
            <a:avLst/>
          </a:prstGeom>
          <a:solidFill>
            <a:schemeClr val="accent4">
              <a:lumMod val="75000"/>
            </a:schemeClr>
          </a:solidFill>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TextBox 24" hidden="1"/>
          <p:cNvSpPr txBox="1"/>
          <p:nvPr/>
        </p:nvSpPr>
        <p:spPr>
          <a:xfrm>
            <a:off x="9601200" y="848453"/>
            <a:ext cx="3581400" cy="4524315"/>
          </a:xfrm>
          <a:prstGeom prst="rect">
            <a:avLst/>
          </a:prstGeom>
          <a:noFill/>
        </p:spPr>
        <p:txBody>
          <a:bodyPr wrap="square" rtlCol="0">
            <a:spAutoFit/>
          </a:bodyPr>
          <a:lstStyle/>
          <a:p>
            <a:r>
              <a:rPr lang="en-US" sz="2400" dirty="0">
                <a:solidFill>
                  <a:prstClr val="white">
                    <a:lumMod val="95000"/>
                  </a:prstClr>
                </a:solidFill>
              </a:rPr>
              <a:t>A content placeholder.  Use for text, graphics, tables and graphs.  You can change this text or delete it.</a:t>
            </a:r>
          </a:p>
          <a:p>
            <a:endParaRPr lang="en-US" sz="2400" dirty="0">
              <a:solidFill>
                <a:prstClr val="white">
                  <a:lumMod val="95000"/>
                </a:prstClr>
              </a:solidFill>
            </a:endParaRPr>
          </a:p>
          <a:p>
            <a:pPr lvl="1"/>
            <a:r>
              <a:rPr lang="en-US" sz="2400" dirty="0">
                <a:solidFill>
                  <a:prstClr val="white">
                    <a:lumMod val="95000"/>
                  </a:prstClr>
                </a:solidFill>
              </a:rPr>
              <a:t>Here is a placeholder for more text.  You may delete this text</a:t>
            </a:r>
          </a:p>
          <a:p>
            <a:pPr lvl="1"/>
            <a:r>
              <a:rPr lang="en-US" sz="2400" dirty="0">
                <a:solidFill>
                  <a:prstClr val="white">
                    <a:lumMod val="95000"/>
                  </a:prstClr>
                </a:solidFill>
              </a:rPr>
              <a:t>Here is a placeholder for more text.  You may delete this text</a:t>
            </a:r>
          </a:p>
        </p:txBody>
      </p:sp>
      <p:sp>
        <p:nvSpPr>
          <p:cNvPr id="5" name="big_button1"/>
          <p:cNvSpPr/>
          <p:nvPr/>
        </p:nvSpPr>
        <p:spPr>
          <a:xfrm>
            <a:off x="4191000" y="287639"/>
            <a:ext cx="4572000" cy="4171950"/>
          </a:xfrm>
          <a:prstGeom prst="roundRect">
            <a:avLst/>
          </a:prstGeom>
          <a:solidFill>
            <a:schemeClr val="accent6">
              <a:lumMod val="75000"/>
            </a:schemeClr>
          </a:solidFill>
          <a:ln>
            <a:solidFill>
              <a:schemeClr val="tx1">
                <a:lumMod val="95000"/>
                <a:lumOff val="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89855" y="2466436"/>
            <a:ext cx="1570977" cy="2461062"/>
          </a:xfrm>
          <a:prstGeom prst="rect">
            <a:avLst/>
          </a:prstGeom>
        </p:spPr>
      </p:pic>
      <p:sp>
        <p:nvSpPr>
          <p:cNvPr id="24" name="small_button3">
            <a:hlinkClick r:id="rId4" action="ppaction://hlinksldjump"/>
          </p:cNvPr>
          <p:cNvSpPr/>
          <p:nvPr/>
        </p:nvSpPr>
        <p:spPr>
          <a:xfrm>
            <a:off x="2057400" y="3443161"/>
            <a:ext cx="1676400" cy="971550"/>
          </a:xfrm>
          <a:prstGeom prst="roundRect">
            <a:avLst/>
          </a:prstGeom>
          <a:solidFill>
            <a:schemeClr val="bg1">
              <a:lumMod val="75000"/>
            </a:schemeClr>
          </a:solidFill>
          <a:ln>
            <a:solidFill>
              <a:schemeClr val="accent5">
                <a:lumMod val="50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solidFill>
                  <a:schemeClr val="tx1"/>
                </a:solidFill>
                <a:cs typeface="B Titr" pitchFamily="2" charset="-78"/>
              </a:rPr>
              <a:t>فصل هفتم</a:t>
            </a:r>
            <a:endParaRPr lang="en-US" sz="2800" dirty="0">
              <a:solidFill>
                <a:schemeClr val="tx1"/>
              </a:solidFill>
              <a:cs typeface="B Titr" pitchFamily="2" charset="-78"/>
            </a:endParaRPr>
          </a:p>
        </p:txBody>
      </p:sp>
      <p:sp>
        <p:nvSpPr>
          <p:cNvPr id="4" name="Rectangle 3"/>
          <p:cNvSpPr/>
          <p:nvPr/>
        </p:nvSpPr>
        <p:spPr>
          <a:xfrm>
            <a:off x="4343400" y="830570"/>
            <a:ext cx="4112023" cy="646331"/>
          </a:xfrm>
          <a:prstGeom prst="rect">
            <a:avLst/>
          </a:prstGeom>
        </p:spPr>
        <p:txBody>
          <a:bodyPr wrap="none">
            <a:spAutoFit/>
          </a:bodyPr>
          <a:lstStyle/>
          <a:p>
            <a:r>
              <a:rPr lang="fa-IR" sz="3600" b="1" dirty="0">
                <a:ln>
                  <a:solidFill>
                    <a:sysClr val="windowText" lastClr="000000"/>
                  </a:solidFill>
                </a:ln>
                <a:solidFill>
                  <a:srgbClr val="00B0F0"/>
                </a:solidFill>
                <a:cs typeface="B Titr" pitchFamily="2" charset="-78"/>
              </a:rPr>
              <a:t>زمینه های ایجاد دوستی </a:t>
            </a:r>
            <a:endParaRPr lang="en-US" sz="3600" dirty="0"/>
          </a:p>
        </p:txBody>
      </p:sp>
      <p:sp>
        <p:nvSpPr>
          <p:cNvPr id="28" name="Subtitle 6"/>
          <p:cNvSpPr txBox="1">
            <a:spLocks/>
          </p:cNvSpPr>
          <p:nvPr/>
        </p:nvSpPr>
        <p:spPr>
          <a:xfrm>
            <a:off x="4604812" y="2381250"/>
            <a:ext cx="4081988" cy="3429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rtl="1">
              <a:buNone/>
            </a:pPr>
            <a:r>
              <a:rPr lang="fa-IR" sz="4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cs typeface="B Homa" pitchFamily="2" charset="-78"/>
              </a:rPr>
              <a:t>بررسی زمینه های  روابط دختر و پسر در عصر جدید</a:t>
            </a:r>
            <a:endParaRPr lang="en-US" sz="4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cs typeface="B Homa" pitchFamily="2" charset="-78"/>
            </a:endParaRPr>
          </a:p>
        </p:txBody>
      </p:sp>
      <p:pic>
        <p:nvPicPr>
          <p:cNvPr id="33" name="Picture 3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36622" y="4476750"/>
            <a:ext cx="858347" cy="682386"/>
          </a:xfrm>
          <a:prstGeom prst="rect">
            <a:avLst/>
          </a:prstGeom>
        </p:spPr>
      </p:pic>
      <p:sp>
        <p:nvSpPr>
          <p:cNvPr id="34" name="TextBox 33"/>
          <p:cNvSpPr txBox="1"/>
          <p:nvPr/>
        </p:nvSpPr>
        <p:spPr>
          <a:xfrm>
            <a:off x="8458200" y="4564618"/>
            <a:ext cx="609600" cy="369332"/>
          </a:xfrm>
          <a:prstGeom prst="rect">
            <a:avLst/>
          </a:prstGeom>
          <a:noFill/>
        </p:spPr>
        <p:txBody>
          <a:bodyPr wrap="square" rtlCol="0">
            <a:spAutoFit/>
          </a:bodyPr>
          <a:lstStyle/>
          <a:p>
            <a:fld id="{D81BCC4D-E9F3-467D-9842-464F8BE9B665}" type="slidenum">
              <a:rPr lang="fa-IR" smtClean="0">
                <a:cs typeface="B Titr" pitchFamily="2" charset="-78"/>
              </a:rPr>
              <a:pPr/>
              <a:t>6</a:t>
            </a:fld>
            <a:endParaRPr lang="en-US" dirty="0">
              <a:cs typeface="B Titr" pitchFamily="2" charset="-78"/>
            </a:endParaRPr>
          </a:p>
        </p:txBody>
      </p:sp>
      <p:sp>
        <p:nvSpPr>
          <p:cNvPr id="42" name="small_button2">
            <a:hlinkClick r:id="rId6" action="ppaction://hlinksldjump"/>
          </p:cNvPr>
          <p:cNvSpPr/>
          <p:nvPr/>
        </p:nvSpPr>
        <p:spPr>
          <a:xfrm>
            <a:off x="320544" y="2400300"/>
            <a:ext cx="1676400" cy="971550"/>
          </a:xfrm>
          <a:prstGeom prst="roundRect">
            <a:avLst/>
          </a:prstGeom>
          <a:solidFill>
            <a:schemeClr val="bg1">
              <a:lumMod val="75000"/>
            </a:schemeClr>
          </a:solidFill>
          <a:ln>
            <a:solidFill>
              <a:schemeClr val="accent2">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solidFill>
                  <a:schemeClr val="tx1"/>
                </a:solidFill>
                <a:cs typeface="B Titr" pitchFamily="2" charset="-78"/>
              </a:rPr>
              <a:t>فصل ششم</a:t>
            </a:r>
            <a:endParaRPr lang="en-US" sz="2800" dirty="0">
              <a:solidFill>
                <a:schemeClr val="tx1"/>
              </a:solidFill>
              <a:cs typeface="B Titr" pitchFamily="2" charset="-78"/>
            </a:endParaRPr>
          </a:p>
        </p:txBody>
      </p:sp>
      <p:sp>
        <p:nvSpPr>
          <p:cNvPr id="43" name="small_button4">
            <a:hlinkClick r:id="rId7" action="ppaction://hlinksldjump"/>
          </p:cNvPr>
          <p:cNvSpPr/>
          <p:nvPr/>
        </p:nvSpPr>
        <p:spPr>
          <a:xfrm>
            <a:off x="304800" y="3429000"/>
            <a:ext cx="1676400" cy="971550"/>
          </a:xfrm>
          <a:prstGeom prst="roundRect">
            <a:avLst/>
          </a:prstGeom>
          <a:solidFill>
            <a:schemeClr val="bg1">
              <a:lumMod val="75000"/>
            </a:schemeClr>
          </a:solidFill>
          <a:ln>
            <a:solidFill>
              <a:schemeClr val="accent3">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solidFill>
                  <a:schemeClr val="tx1"/>
                </a:solidFill>
                <a:cs typeface="B Titr" pitchFamily="2" charset="-78"/>
              </a:rPr>
              <a:t>فصل هشتم</a:t>
            </a:r>
            <a:endParaRPr lang="en-US" sz="2800" dirty="0">
              <a:solidFill>
                <a:schemeClr val="tx1"/>
              </a:solidFill>
              <a:cs typeface="B Titr" pitchFamily="2" charset="-78"/>
            </a:endParaRPr>
          </a:p>
        </p:txBody>
      </p:sp>
      <p:sp>
        <p:nvSpPr>
          <p:cNvPr id="44" name="small_button1">
            <a:hlinkClick r:id="rId8" action="ppaction://hlinksldjump"/>
          </p:cNvPr>
          <p:cNvSpPr/>
          <p:nvPr/>
        </p:nvSpPr>
        <p:spPr>
          <a:xfrm>
            <a:off x="2071884" y="2416350"/>
            <a:ext cx="1676400" cy="971550"/>
          </a:xfrm>
          <a:prstGeom prst="roundRect">
            <a:avLst/>
          </a:prstGeom>
          <a:solidFill>
            <a:schemeClr val="bg1">
              <a:lumMod val="75000"/>
            </a:schemeClr>
          </a:solidFill>
          <a:ln>
            <a:solidFill>
              <a:schemeClr val="accent5">
                <a:lumMod val="60000"/>
                <a:lumOff val="40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solidFill>
                  <a:schemeClr val="tx1"/>
                </a:solidFill>
                <a:cs typeface="B Titr" pitchFamily="2" charset="-78"/>
              </a:rPr>
              <a:t>فصل پنجم</a:t>
            </a:r>
            <a:endParaRPr lang="en-US" sz="2800" dirty="0">
              <a:solidFill>
                <a:schemeClr val="tx1"/>
              </a:solidFill>
              <a:cs typeface="B Titr" pitchFamily="2" charset="-78"/>
            </a:endParaRPr>
          </a:p>
        </p:txBody>
      </p:sp>
      <p:sp>
        <p:nvSpPr>
          <p:cNvPr id="45" name="small_button4">
            <a:hlinkClick r:id="rId9" action="ppaction://hlinksldjump"/>
          </p:cNvPr>
          <p:cNvSpPr/>
          <p:nvPr/>
        </p:nvSpPr>
        <p:spPr>
          <a:xfrm>
            <a:off x="319284" y="1371600"/>
            <a:ext cx="1676400" cy="971550"/>
          </a:xfrm>
          <a:prstGeom prst="roundRect">
            <a:avLst/>
          </a:prstGeom>
          <a:solidFill>
            <a:schemeClr val="bg1">
              <a:lumMod val="75000"/>
            </a:schemeClr>
          </a:solidFill>
          <a:ln>
            <a:solidFill>
              <a:schemeClr val="tx1">
                <a:lumMod val="65000"/>
                <a:lumOff val="3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400" dirty="0">
                <a:solidFill>
                  <a:schemeClr val="tx1"/>
                </a:solidFill>
                <a:cs typeface="B Titr" pitchFamily="2" charset="-78"/>
              </a:rPr>
              <a:t>فصل چهارم</a:t>
            </a:r>
            <a:endParaRPr lang="en-US" sz="2400" dirty="0">
              <a:solidFill>
                <a:schemeClr val="tx1"/>
              </a:solidFill>
              <a:cs typeface="B Titr" pitchFamily="2" charset="-78"/>
            </a:endParaRPr>
          </a:p>
        </p:txBody>
      </p:sp>
      <p:sp>
        <p:nvSpPr>
          <p:cNvPr id="46" name="small_button3">
            <a:hlinkClick r:id="rId10" action="ppaction://hlinksldjump"/>
          </p:cNvPr>
          <p:cNvSpPr/>
          <p:nvPr/>
        </p:nvSpPr>
        <p:spPr>
          <a:xfrm>
            <a:off x="2057400" y="1385761"/>
            <a:ext cx="1676400" cy="971550"/>
          </a:xfrm>
          <a:prstGeom prst="roundRect">
            <a:avLst/>
          </a:prstGeom>
          <a:solidFill>
            <a:schemeClr val="bg1">
              <a:lumMod val="75000"/>
            </a:schemeClr>
          </a:solidFill>
          <a:ln>
            <a:solidFill>
              <a:schemeClr val="accent1">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solidFill>
                  <a:schemeClr val="tx1">
                    <a:lumMod val="95000"/>
                    <a:lumOff val="5000"/>
                  </a:schemeClr>
                </a:solidFill>
                <a:cs typeface="B Titr" pitchFamily="2" charset="-78"/>
              </a:rPr>
              <a:t>فصل سوم</a:t>
            </a:r>
            <a:endParaRPr lang="en-US" sz="2800" dirty="0">
              <a:solidFill>
                <a:schemeClr val="tx1">
                  <a:lumMod val="95000"/>
                  <a:lumOff val="5000"/>
                </a:schemeClr>
              </a:solidFill>
              <a:cs typeface="B Titr" pitchFamily="2" charset="-78"/>
            </a:endParaRPr>
          </a:p>
        </p:txBody>
      </p:sp>
      <p:sp>
        <p:nvSpPr>
          <p:cNvPr id="48" name="small_button2">
            <a:hlinkClick r:id="rId11" action="ppaction://hlinksldjump"/>
          </p:cNvPr>
          <p:cNvSpPr/>
          <p:nvPr/>
        </p:nvSpPr>
        <p:spPr>
          <a:xfrm>
            <a:off x="335028" y="342900"/>
            <a:ext cx="1676400" cy="971550"/>
          </a:xfrm>
          <a:prstGeom prst="roundRect">
            <a:avLst/>
          </a:prstGeom>
          <a:solidFill>
            <a:schemeClr val="bg1">
              <a:lumMod val="75000"/>
            </a:schemeClr>
          </a:solidFill>
          <a:ln>
            <a:solidFill>
              <a:schemeClr val="accent4">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3200" dirty="0">
                <a:solidFill>
                  <a:schemeClr val="tx1">
                    <a:lumMod val="95000"/>
                    <a:lumOff val="5000"/>
                  </a:schemeClr>
                </a:solidFill>
                <a:cs typeface="B Titr" pitchFamily="2" charset="-78"/>
              </a:rPr>
              <a:t>فصل دوم</a:t>
            </a:r>
            <a:endParaRPr lang="en-US" sz="3200" dirty="0">
              <a:solidFill>
                <a:schemeClr val="tx1">
                  <a:lumMod val="95000"/>
                  <a:lumOff val="5000"/>
                </a:schemeClr>
              </a:solidFill>
              <a:cs typeface="B Titr" pitchFamily="2" charset="-78"/>
            </a:endParaRPr>
          </a:p>
        </p:txBody>
      </p:sp>
      <p:pic>
        <p:nvPicPr>
          <p:cNvPr id="26" name="Picture 25" descr="166.gif">
            <a:hlinkClick r:id="rId12" action="ppaction://hlinksldjump"/>
          </p:cNvPr>
          <p:cNvPicPr>
            <a:picLocks noChangeAspect="1"/>
          </p:cNvPicPr>
          <p:nvPr/>
        </p:nvPicPr>
        <p:blipFill>
          <a:blip r:embed="rId13" cstate="print"/>
          <a:srcRect b="83334"/>
          <a:stretch>
            <a:fillRect/>
          </a:stretch>
        </p:blipFill>
        <p:spPr>
          <a:xfrm>
            <a:off x="1095375" y="4475329"/>
            <a:ext cx="1813056" cy="687221"/>
          </a:xfrm>
          <a:prstGeom prst="rect">
            <a:avLst/>
          </a:prstGeom>
        </p:spPr>
      </p:pic>
      <p:sp>
        <p:nvSpPr>
          <p:cNvPr id="27" name="TextBox 26">
            <a:hlinkClick r:id="rId12" action="ppaction://hlinksldjump"/>
          </p:cNvPr>
          <p:cNvSpPr txBox="1"/>
          <p:nvPr/>
        </p:nvSpPr>
        <p:spPr>
          <a:xfrm>
            <a:off x="1295400" y="4650499"/>
            <a:ext cx="1401346" cy="261610"/>
          </a:xfrm>
          <a:prstGeom prst="rect">
            <a:avLst/>
          </a:prstGeom>
          <a:noFill/>
        </p:spPr>
        <p:txBody>
          <a:bodyPr wrap="none" rtlCol="0">
            <a:spAutoFit/>
          </a:bodyPr>
          <a:lstStyle/>
          <a:p>
            <a:r>
              <a:rPr lang="fa-IR" sz="1100" dirty="0">
                <a:solidFill>
                  <a:prstClr val="black"/>
                </a:solidFill>
                <a:cs typeface="B Titr" pitchFamily="2" charset="-78"/>
              </a:rPr>
              <a:t>فهرست مطالب بخش اول</a:t>
            </a:r>
            <a:endParaRPr lang="en-US" sz="1100" dirty="0">
              <a:solidFill>
                <a:prstClr val="black"/>
              </a:solidFill>
              <a:cs typeface="B Titr" pitchFamily="2" charset="-78"/>
            </a:endParaRPr>
          </a:p>
        </p:txBody>
      </p:sp>
      <p:pic>
        <p:nvPicPr>
          <p:cNvPr id="29" name="Picture 28" descr="166.gif">
            <a:hlinkClick r:id="rId14" action="ppaction://hlinksldjump"/>
          </p:cNvPr>
          <p:cNvPicPr>
            <a:picLocks noChangeAspect="1"/>
          </p:cNvPicPr>
          <p:nvPr/>
        </p:nvPicPr>
        <p:blipFill>
          <a:blip r:embed="rId13" cstate="print"/>
          <a:srcRect b="83334"/>
          <a:stretch>
            <a:fillRect/>
          </a:stretch>
        </p:blipFill>
        <p:spPr>
          <a:xfrm>
            <a:off x="5867400" y="4476750"/>
            <a:ext cx="1813056" cy="687221"/>
          </a:xfrm>
          <a:prstGeom prst="rect">
            <a:avLst/>
          </a:prstGeom>
        </p:spPr>
      </p:pic>
      <p:sp>
        <p:nvSpPr>
          <p:cNvPr id="30" name="TextBox 29">
            <a:hlinkClick r:id="rId14" action="ppaction://hlinksldjump"/>
          </p:cNvPr>
          <p:cNvSpPr txBox="1"/>
          <p:nvPr/>
        </p:nvSpPr>
        <p:spPr>
          <a:xfrm>
            <a:off x="6261706" y="4651920"/>
            <a:ext cx="1053494" cy="338554"/>
          </a:xfrm>
          <a:prstGeom prst="rect">
            <a:avLst/>
          </a:prstGeom>
          <a:noFill/>
        </p:spPr>
        <p:txBody>
          <a:bodyPr wrap="none" rtlCol="0">
            <a:spAutoFit/>
          </a:bodyPr>
          <a:lstStyle/>
          <a:p>
            <a:pPr algn="ctr"/>
            <a:r>
              <a:rPr lang="fa-IR" sz="1600" dirty="0">
                <a:ln>
                  <a:solidFill>
                    <a:sysClr val="windowText" lastClr="000000"/>
                  </a:solidFill>
                </a:ln>
                <a:solidFill>
                  <a:srgbClr val="FF0000"/>
                </a:solidFill>
                <a:cs typeface="B Titr" pitchFamily="2" charset="-78"/>
              </a:rPr>
              <a:t>مطالب فصل</a:t>
            </a:r>
            <a:endParaRPr lang="en-US" sz="1600" dirty="0">
              <a:ln>
                <a:solidFill>
                  <a:sysClr val="windowText" lastClr="000000"/>
                </a:solidFill>
              </a:ln>
              <a:solidFill>
                <a:srgbClr val="FF0000"/>
              </a:solidFill>
              <a:cs typeface="B Titr" pitchFamily="2" charset="-78"/>
            </a:endParaRPr>
          </a:p>
        </p:txBody>
      </p:sp>
    </p:spTree>
    <p:extLst>
      <p:ext uri="{BB962C8B-B14F-4D97-AF65-F5344CB8AC3E}">
        <p14:creationId xmlns:p14="http://schemas.microsoft.com/office/powerpoint/2010/main" val="8833279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cstate="print">
            <a:extLst>
              <a:ext uri="{28A0092B-C50C-407E-A947-70E740481C1C}">
                <a14:useLocalDpi xmlns:a14="http://schemas.microsoft.com/office/drawing/2010/main" val="0"/>
              </a:ext>
            </a:extLst>
          </a:blip>
          <a:srcRect t="48177" r="32369"/>
          <a:stretch/>
        </p:blipFill>
        <p:spPr>
          <a:xfrm>
            <a:off x="-29240" y="25973"/>
            <a:ext cx="1096039" cy="984724"/>
          </a:xfrm>
          <a:prstGeom prst="rect">
            <a:avLst/>
          </a:prstGeom>
        </p:spPr>
      </p:pic>
      <p:sp>
        <p:nvSpPr>
          <p:cNvPr id="14" name="backgound_panel"/>
          <p:cNvSpPr/>
          <p:nvPr/>
        </p:nvSpPr>
        <p:spPr>
          <a:xfrm>
            <a:off x="76200" y="800100"/>
            <a:ext cx="7086600" cy="3886200"/>
          </a:xfrm>
          <a:prstGeom prst="roundRect">
            <a:avLst/>
          </a:prstGeom>
          <a:solidFill>
            <a:schemeClr val="bg1">
              <a:lumMod val="65000"/>
            </a:schemeClr>
          </a:solidFill>
          <a:ln>
            <a:solidFill>
              <a:schemeClr val="tx1">
                <a:lumMod val="95000"/>
                <a:lumOff val="5000"/>
              </a:schemeClr>
            </a:solidFill>
          </a:ln>
          <a:effectLst>
            <a:reflection blurRad="38100" stA="18000" endPos="55500" dist="50800" dir="5400000" sy="-100000" algn="bl" rotWithShape="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_panel"/>
          <p:cNvSpPr/>
          <p:nvPr/>
        </p:nvSpPr>
        <p:spPr>
          <a:xfrm>
            <a:off x="609600" y="1085851"/>
            <a:ext cx="8382000" cy="3943350"/>
          </a:xfrm>
          <a:prstGeom prst="roundRect">
            <a:avLst/>
          </a:prstGeom>
          <a:solidFill>
            <a:schemeClr val="accent5">
              <a:lumMod val="75000"/>
            </a:schemeClr>
          </a:solidFill>
          <a:ln>
            <a:solidFill>
              <a:schemeClr val="tx1"/>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ln>
                <a:solidFill>
                  <a:sysClr val="windowText" lastClr="000000"/>
                </a:solidFill>
              </a:ln>
              <a:solidFill>
                <a:prstClr val="white"/>
              </a:solidFill>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638800" y="5137"/>
            <a:ext cx="2218691" cy="2161704"/>
          </a:xfrm>
          <a:prstGeom prst="rect">
            <a:avLst/>
          </a:prstGeom>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36622" y="4476750"/>
            <a:ext cx="858347" cy="682386"/>
          </a:xfrm>
          <a:prstGeom prst="rect">
            <a:avLst/>
          </a:prstGeom>
        </p:spPr>
      </p:pic>
      <p:sp>
        <p:nvSpPr>
          <p:cNvPr id="19" name="TextBox 18"/>
          <p:cNvSpPr txBox="1"/>
          <p:nvPr/>
        </p:nvSpPr>
        <p:spPr>
          <a:xfrm>
            <a:off x="8382000" y="4564618"/>
            <a:ext cx="609600" cy="369332"/>
          </a:xfrm>
          <a:prstGeom prst="rect">
            <a:avLst/>
          </a:prstGeom>
          <a:noFill/>
        </p:spPr>
        <p:txBody>
          <a:bodyPr wrap="square" rtlCol="0">
            <a:spAutoFit/>
          </a:bodyPr>
          <a:lstStyle/>
          <a:p>
            <a:fld id="{D81BCC4D-E9F3-467D-9842-464F8BE9B665}" type="slidenum">
              <a:rPr lang="fa-IR" smtClean="0">
                <a:cs typeface="B Titr" pitchFamily="2" charset="-78"/>
              </a:rPr>
              <a:pPr/>
              <a:t>60</a:t>
            </a:fld>
            <a:endParaRPr lang="en-US" dirty="0">
              <a:cs typeface="B Titr" pitchFamily="2" charset="-78"/>
            </a:endParaRPr>
          </a:p>
        </p:txBody>
      </p:sp>
      <p:sp>
        <p:nvSpPr>
          <p:cNvPr id="21" name="Rectangle 20"/>
          <p:cNvSpPr/>
          <p:nvPr/>
        </p:nvSpPr>
        <p:spPr>
          <a:xfrm>
            <a:off x="1020428" y="179700"/>
            <a:ext cx="5410456" cy="584775"/>
          </a:xfrm>
          <a:prstGeom prst="rect">
            <a:avLst/>
          </a:prstGeom>
        </p:spPr>
        <p:txBody>
          <a:bodyPr wrap="none">
            <a:spAutoFit/>
          </a:bodyPr>
          <a:lstStyle/>
          <a:p>
            <a:pPr algn="ctr" rtl="1"/>
            <a:r>
              <a:rPr lang="fa-IR" sz="3200" b="1" dirty="0">
                <a:ln w="3175">
                  <a:solidFill>
                    <a:schemeClr val="tx1"/>
                  </a:solidFill>
                </a:ln>
                <a:solidFill>
                  <a:srgbClr val="FF0000"/>
                </a:solidFill>
                <a:latin typeface="Calibri"/>
                <a:ea typeface="Times New Roman"/>
                <a:cs typeface="B Titr" pitchFamily="2" charset="-78"/>
              </a:rPr>
              <a:t>سه گروه از پسران ازدواج مى‏كنند...</a:t>
            </a:r>
          </a:p>
        </p:txBody>
      </p:sp>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1450" y="3257550"/>
            <a:ext cx="1962150" cy="1962150"/>
          </a:xfrm>
          <a:prstGeom prst="rect">
            <a:avLst/>
          </a:prstGeom>
        </p:spPr>
      </p:pic>
      <p:sp>
        <p:nvSpPr>
          <p:cNvPr id="2" name="Rectangle 1"/>
          <p:cNvSpPr/>
          <p:nvPr/>
        </p:nvSpPr>
        <p:spPr>
          <a:xfrm>
            <a:off x="1828800" y="2050702"/>
            <a:ext cx="6334625" cy="2308324"/>
          </a:xfrm>
          <a:prstGeom prst="rect">
            <a:avLst/>
          </a:prstGeom>
        </p:spPr>
        <p:txBody>
          <a:bodyPr wrap="square">
            <a:spAutoFit/>
          </a:bodyPr>
          <a:lstStyle/>
          <a:p>
            <a:pPr algn="just" rtl="1"/>
            <a:r>
              <a:rPr lang="fa-IR" sz="3600" b="1" dirty="0">
                <a:ln w="3175">
                  <a:solidFill>
                    <a:srgbClr val="FF0000"/>
                  </a:solidFill>
                </a:ln>
                <a:solidFill>
                  <a:schemeClr val="bg1"/>
                </a:solidFill>
                <a:effectLst>
                  <a:outerShdw blurRad="50800" dist="39000" dir="5460000" algn="tl">
                    <a:srgbClr val="000000">
                      <a:alpha val="38000"/>
                    </a:srgbClr>
                  </a:outerShdw>
                </a:effectLst>
                <a:cs typeface="B Mitra" pitchFamily="2" charset="-78"/>
              </a:rPr>
              <a:t>شاید با خود بگویید مواردی بوده است که پسران پس از دوستی ازدواج کرده اند. اکنون درباره این پسرها توضیح میدهیم...</a:t>
            </a:r>
            <a:endParaRPr lang="en-US" sz="3600" b="1" dirty="0">
              <a:ln w="3175">
                <a:solidFill>
                  <a:srgbClr val="FF0000"/>
                </a:solidFill>
              </a:ln>
              <a:solidFill>
                <a:schemeClr val="bg1"/>
              </a:solidFill>
              <a:effectLst>
                <a:outerShdw blurRad="50800" dist="39000" dir="5460000" algn="tl">
                  <a:srgbClr val="000000">
                    <a:alpha val="38000"/>
                  </a:srgbClr>
                </a:outerShdw>
              </a:effectLst>
              <a:cs typeface="B Mitra" pitchFamily="2" charset="-78"/>
            </a:endParaRPr>
          </a:p>
        </p:txBody>
      </p:sp>
      <p:pic>
        <p:nvPicPr>
          <p:cNvPr id="16" name="Picture 15" descr="166.gif">
            <a:hlinkClick r:id="rId6" action="ppaction://hlinksldjump"/>
          </p:cNvPr>
          <p:cNvPicPr>
            <a:picLocks noChangeAspect="1"/>
          </p:cNvPicPr>
          <p:nvPr/>
        </p:nvPicPr>
        <p:blipFill>
          <a:blip r:embed="rId7" cstate="print"/>
          <a:srcRect b="83334"/>
          <a:stretch>
            <a:fillRect/>
          </a:stretch>
        </p:blipFill>
        <p:spPr>
          <a:xfrm>
            <a:off x="7273794" y="112879"/>
            <a:ext cx="1813056" cy="687221"/>
          </a:xfrm>
          <a:prstGeom prst="rect">
            <a:avLst/>
          </a:prstGeom>
        </p:spPr>
      </p:pic>
      <p:sp>
        <p:nvSpPr>
          <p:cNvPr id="17" name="TextBox 16">
            <a:hlinkClick r:id="rId6" action="ppaction://hlinksldjump"/>
          </p:cNvPr>
          <p:cNvSpPr txBox="1"/>
          <p:nvPr/>
        </p:nvSpPr>
        <p:spPr>
          <a:xfrm>
            <a:off x="7810500" y="247650"/>
            <a:ext cx="752129" cy="338554"/>
          </a:xfrm>
          <a:prstGeom prst="rect">
            <a:avLst/>
          </a:prstGeom>
          <a:noFill/>
        </p:spPr>
        <p:txBody>
          <a:bodyPr wrap="none" rtlCol="0">
            <a:spAutoFit/>
          </a:bodyPr>
          <a:lstStyle/>
          <a:p>
            <a:r>
              <a:rPr lang="fa-IR" sz="1600" dirty="0">
                <a:solidFill>
                  <a:prstClr val="black"/>
                </a:solidFill>
                <a:cs typeface="B Titr" pitchFamily="2" charset="-78"/>
              </a:rPr>
              <a:t>بازگشت</a:t>
            </a:r>
            <a:endParaRPr lang="en-US" sz="1600" dirty="0">
              <a:solidFill>
                <a:prstClr val="black"/>
              </a:solidFill>
              <a:cs typeface="B Titr" pitchFamily="2" charset="-78"/>
            </a:endParaRPr>
          </a:p>
        </p:txBody>
      </p:sp>
    </p:spTree>
    <p:extLst>
      <p:ext uri="{BB962C8B-B14F-4D97-AF65-F5344CB8AC3E}">
        <p14:creationId xmlns:p14="http://schemas.microsoft.com/office/powerpoint/2010/main" val="30971395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50000"/>
              </a:schemeClr>
            </a:gs>
            <a:gs pos="50000">
              <a:schemeClr val="bg1">
                <a:lumMod val="85000"/>
              </a:schemeClr>
            </a:gs>
            <a:gs pos="100000">
              <a:schemeClr val="bg1"/>
            </a:gs>
          </a:gsLst>
          <a:lin ang="5400000" scaled="0"/>
        </a:gradFill>
        <a:effectLst/>
      </p:bgPr>
    </p:bg>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2" cstate="print">
            <a:extLst>
              <a:ext uri="{28A0092B-C50C-407E-A947-70E740481C1C}">
                <a14:useLocalDpi xmlns:a14="http://schemas.microsoft.com/office/drawing/2010/main" val="0"/>
              </a:ext>
            </a:extLst>
          </a:blip>
          <a:srcRect t="48177" r="32369"/>
          <a:stretch/>
        </p:blipFill>
        <p:spPr>
          <a:xfrm>
            <a:off x="-29240" y="25973"/>
            <a:ext cx="1096039" cy="984724"/>
          </a:xfrm>
          <a:prstGeom prst="rect">
            <a:avLst/>
          </a:prstGeom>
        </p:spPr>
      </p:pic>
      <p:sp>
        <p:nvSpPr>
          <p:cNvPr id="14" name="backgound_panel"/>
          <p:cNvSpPr/>
          <p:nvPr/>
        </p:nvSpPr>
        <p:spPr>
          <a:xfrm>
            <a:off x="76200" y="800100"/>
            <a:ext cx="7086600" cy="3886200"/>
          </a:xfrm>
          <a:prstGeom prst="roundRect">
            <a:avLst/>
          </a:prstGeom>
          <a:solidFill>
            <a:schemeClr val="bg1">
              <a:lumMod val="65000"/>
            </a:schemeClr>
          </a:solidFill>
          <a:ln>
            <a:solidFill>
              <a:schemeClr val="tx1">
                <a:lumMod val="95000"/>
                <a:lumOff val="5000"/>
              </a:schemeClr>
            </a:solidFill>
          </a:ln>
          <a:effectLst>
            <a:reflection blurRad="38100" stA="18000" endPos="55500" dist="50800" dir="5400000" sy="-100000" algn="bl" rotWithShape="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_panel"/>
          <p:cNvSpPr/>
          <p:nvPr/>
        </p:nvSpPr>
        <p:spPr>
          <a:xfrm>
            <a:off x="609600" y="1085851"/>
            <a:ext cx="8382000" cy="3943350"/>
          </a:xfrm>
          <a:prstGeom prst="roundRect">
            <a:avLst/>
          </a:prstGeom>
          <a:solidFill>
            <a:schemeClr val="accent6">
              <a:lumMod val="60000"/>
              <a:lumOff val="40000"/>
            </a:schemeClr>
          </a:solidFill>
          <a:ln>
            <a:solidFill>
              <a:schemeClr val="tx1">
                <a:lumMod val="95000"/>
                <a:lumOff val="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Title 10"/>
          <p:cNvSpPr>
            <a:spLocks noGrp="1"/>
          </p:cNvSpPr>
          <p:nvPr>
            <p:ph type="title"/>
          </p:nvPr>
        </p:nvSpPr>
        <p:spPr>
          <a:xfrm>
            <a:off x="381000" y="-57150"/>
            <a:ext cx="5867400" cy="857250"/>
          </a:xfrm>
        </p:spPr>
        <p:txBody>
          <a:bodyPr>
            <a:normAutofit/>
          </a:bodyPr>
          <a:lstStyle/>
          <a:p>
            <a:pPr rtl="1"/>
            <a:r>
              <a:rPr lang="fa-IR" sz="2400" b="1" dirty="0">
                <a:ln>
                  <a:solidFill>
                    <a:sysClr val="windowText" lastClr="000000"/>
                  </a:solidFill>
                </a:ln>
                <a:solidFill>
                  <a:srgbClr val="00B0F0"/>
                </a:solidFill>
                <a:cs typeface="B Titr" pitchFamily="2" charset="-78"/>
              </a:rPr>
              <a:t>سه گروه از پسران ازدواج مى‏كنند</a:t>
            </a:r>
            <a:r>
              <a:rPr lang="en-US" sz="2400" b="1" dirty="0">
                <a:ln>
                  <a:solidFill>
                    <a:sysClr val="windowText" lastClr="000000"/>
                  </a:solidFill>
                </a:ln>
                <a:solidFill>
                  <a:srgbClr val="00B0F0"/>
                </a:solidFill>
                <a:cs typeface="B Titr" pitchFamily="2" charset="-78"/>
              </a:rPr>
              <a:t> …</a:t>
            </a:r>
          </a:p>
        </p:txBody>
      </p:sp>
      <p:sp>
        <p:nvSpPr>
          <p:cNvPr id="2" name="Content Placeholder 1"/>
          <p:cNvSpPr>
            <a:spLocks noGrp="1"/>
          </p:cNvSpPr>
          <p:nvPr>
            <p:ph idx="1"/>
          </p:nvPr>
        </p:nvSpPr>
        <p:spPr>
          <a:xfrm>
            <a:off x="1295400" y="1539478"/>
            <a:ext cx="7010400" cy="3394472"/>
          </a:xfrm>
        </p:spPr>
        <p:txBody>
          <a:bodyPr>
            <a:normAutofit fontScale="92500" lnSpcReduction="10000"/>
          </a:bodyPr>
          <a:lstStyle/>
          <a:p>
            <a:pPr algn="ctr" rtl="1">
              <a:buFont typeface="Wingdings" pitchFamily="2" charset="2"/>
              <a:buChar char="ü"/>
            </a:pPr>
            <a:r>
              <a:rPr lang="fa-IR" sz="2400" b="1" dirty="0">
                <a:ln>
                  <a:solidFill>
                    <a:sysClr val="windowText" lastClr="000000"/>
                  </a:solidFill>
                </a:ln>
                <a:solidFill>
                  <a:srgbClr val="00B050"/>
                </a:solidFill>
                <a:cs typeface="B Titr" pitchFamily="2" charset="-78"/>
              </a:rPr>
              <a:t>هنوز داغ هستند!</a:t>
            </a:r>
          </a:p>
          <a:p>
            <a:pPr marL="0" indent="0" algn="justLow" rtl="1">
              <a:buNone/>
            </a:pPr>
            <a:r>
              <a:rPr lang="fa-IR" sz="2400" dirty="0">
                <a:solidFill>
                  <a:sysClr val="windowText" lastClr="000000"/>
                </a:solidFill>
                <a:cs typeface="B Badr" pitchFamily="2" charset="-78"/>
              </a:rPr>
              <a:t>بعضى پسرها به راست يا دروغ به دختر مى‏گويند مى‏خواهم با تو ازدواج كنم. </a:t>
            </a:r>
            <a:endParaRPr lang="en-US" sz="2400" dirty="0">
              <a:solidFill>
                <a:sysClr val="windowText" lastClr="000000"/>
              </a:solidFill>
              <a:cs typeface="B Badr" pitchFamily="2" charset="-78"/>
            </a:endParaRPr>
          </a:p>
          <a:p>
            <a:pPr marL="0" indent="0" algn="justLow" rtl="1">
              <a:buNone/>
            </a:pPr>
            <a:r>
              <a:rPr lang="fa-IR" sz="2400" dirty="0">
                <a:solidFill>
                  <a:sysClr val="windowText" lastClr="000000"/>
                </a:solidFill>
                <a:cs typeface="B Badr" pitchFamily="2" charset="-78"/>
              </a:rPr>
              <a:t>اگر اولين تجربه دوستى او باشد (مثلا براى اولين بار در دانشگاه با يك دانشجوى ديگر آشنا و دوست شده) تا مدتى فكر مى‏كند اين دختر، بهترين دختر روى زمين است و... پس هر چه زودتر بايد با او ازدواج كنم.</a:t>
            </a:r>
            <a:endParaRPr lang="en-US" sz="2400" dirty="0">
              <a:solidFill>
                <a:sysClr val="windowText" lastClr="000000"/>
              </a:solidFill>
              <a:cs typeface="B Badr" pitchFamily="2" charset="-78"/>
            </a:endParaRPr>
          </a:p>
          <a:p>
            <a:pPr marL="0" indent="0" algn="justLow" rtl="1">
              <a:buNone/>
            </a:pPr>
            <a:r>
              <a:rPr lang="fa-IR" sz="2400" dirty="0">
                <a:solidFill>
                  <a:sysClr val="windowText" lastClr="000000"/>
                </a:solidFill>
                <a:cs typeface="B Badr" pitchFamily="2" charset="-78"/>
              </a:rPr>
              <a:t>اگر مشكلات و موانع ديگر مانند والدين، اتمام درس، سربازى، پيدا كردن شغل مناسب و... نباشد، احتمال دارد اين پسر تا هنوز داغ است و با افراد ديگر آشنا نشده و روى او تأثير نگذاشته‏اند، دست به كار شود و با اين دختر ازدواج كند.</a:t>
            </a:r>
            <a:endParaRPr lang="en-US" sz="2400" dirty="0">
              <a:solidFill>
                <a:sysClr val="windowText" lastClr="000000"/>
              </a:solidFill>
              <a:cs typeface="B Badr" pitchFamily="2" charset="-78"/>
            </a:endParaRPr>
          </a:p>
          <a:p>
            <a:pPr marL="0" indent="0" algn="justLow" rtl="1">
              <a:buNone/>
            </a:pPr>
            <a:r>
              <a:rPr lang="fa-IR" sz="2400" dirty="0">
                <a:solidFill>
                  <a:sysClr val="windowText" lastClr="000000"/>
                </a:solidFill>
                <a:cs typeface="B Badr" pitchFamily="2" charset="-78"/>
              </a:rPr>
              <a:t>البته در اين مواقع هم هميشه اين احتمال هست كه پسر بعد از عقد يا عروسى، سرد شود و خود را ملامت كند كه چرا عجله كردم و با اين دختر ازدواج كردم؟!</a:t>
            </a:r>
            <a:endParaRPr lang="en-US" sz="2400" dirty="0">
              <a:solidFill>
                <a:sysClr val="windowText" lastClr="000000"/>
              </a:solidFill>
              <a:cs typeface="B Homa" pitchFamily="2" charset="-78"/>
            </a:endParaRPr>
          </a:p>
        </p:txBody>
      </p:sp>
      <p:sp>
        <p:nvSpPr>
          <p:cNvPr id="5" name="small_button1">
            <a:hlinkClick r:id="rId3" action="ppaction://hlinksldjump"/>
          </p:cNvPr>
          <p:cNvSpPr/>
          <p:nvPr/>
        </p:nvSpPr>
        <p:spPr>
          <a:xfrm>
            <a:off x="458912" y="971551"/>
            <a:ext cx="609600" cy="420896"/>
          </a:xfrm>
          <a:prstGeom prst="roundRect">
            <a:avLst/>
          </a:prstGeom>
          <a:solidFill>
            <a:schemeClr val="accent6">
              <a:lumMod val="75000"/>
            </a:schemeClr>
          </a:solidFill>
          <a:ln>
            <a:no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solidFill>
                  <a:prstClr val="black">
                    <a:lumMod val="95000"/>
                    <a:lumOff val="5000"/>
                  </a:prstClr>
                </a:solidFill>
                <a:cs typeface="B Titr" pitchFamily="2" charset="-78"/>
              </a:rPr>
              <a:t>1</a:t>
            </a:r>
            <a:endParaRPr lang="en-US" sz="2800" dirty="0">
              <a:solidFill>
                <a:prstClr val="black">
                  <a:lumMod val="95000"/>
                  <a:lumOff val="5000"/>
                </a:prstClr>
              </a:solidFill>
              <a:cs typeface="B Titr" pitchFamily="2" charset="-78"/>
            </a:endParaRPr>
          </a:p>
        </p:txBody>
      </p:sp>
      <p:sp>
        <p:nvSpPr>
          <p:cNvPr id="6" name="small_button2">
            <a:hlinkClick r:id="rId4" action="ppaction://hlinksldjump"/>
          </p:cNvPr>
          <p:cNvSpPr/>
          <p:nvPr/>
        </p:nvSpPr>
        <p:spPr>
          <a:xfrm>
            <a:off x="457200" y="1428751"/>
            <a:ext cx="609600" cy="420896"/>
          </a:xfrm>
          <a:prstGeom prst="roundRect">
            <a:avLst/>
          </a:prstGeom>
          <a:solidFill>
            <a:schemeClr val="bg1">
              <a:lumMod val="75000"/>
            </a:schemeClr>
          </a:solidFill>
          <a:ln>
            <a:solidFill>
              <a:schemeClr val="accent4">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2</a:t>
            </a:r>
            <a:endParaRPr lang="en-US" sz="2800" dirty="0">
              <a:ln>
                <a:solidFill>
                  <a:sysClr val="windowText" lastClr="000000"/>
                </a:solidFill>
              </a:ln>
              <a:solidFill>
                <a:prstClr val="white">
                  <a:lumMod val="95000"/>
                </a:prstClr>
              </a:solidFill>
              <a:cs typeface="B Titr" pitchFamily="2" charset="-78"/>
            </a:endParaRPr>
          </a:p>
        </p:txBody>
      </p:sp>
      <p:sp>
        <p:nvSpPr>
          <p:cNvPr id="7" name="small_button3">
            <a:hlinkClick r:id="rId5" action="ppaction://hlinksldjump"/>
          </p:cNvPr>
          <p:cNvSpPr/>
          <p:nvPr/>
        </p:nvSpPr>
        <p:spPr>
          <a:xfrm>
            <a:off x="458912" y="1885951"/>
            <a:ext cx="609600" cy="420896"/>
          </a:xfrm>
          <a:prstGeom prst="roundRect">
            <a:avLst/>
          </a:prstGeom>
          <a:solidFill>
            <a:schemeClr val="bg1">
              <a:lumMod val="75000"/>
            </a:schemeClr>
          </a:solidFill>
          <a:ln>
            <a:solidFill>
              <a:schemeClr val="accent1">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3</a:t>
            </a:r>
            <a:endParaRPr lang="en-US" sz="2800" dirty="0">
              <a:ln>
                <a:solidFill>
                  <a:sysClr val="windowText" lastClr="000000"/>
                </a:solidFill>
              </a:ln>
              <a:solidFill>
                <a:prstClr val="white">
                  <a:lumMod val="95000"/>
                </a:prstClr>
              </a:solidFill>
              <a:cs typeface="B Titr" pitchFamily="2" charset="-78"/>
            </a:endParaRPr>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5638800" y="5137"/>
            <a:ext cx="2218691" cy="2161704"/>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36622" y="4476750"/>
            <a:ext cx="858347" cy="682386"/>
          </a:xfrm>
          <a:prstGeom prst="rect">
            <a:avLst/>
          </a:prstGeom>
        </p:spPr>
      </p:pic>
      <p:sp>
        <p:nvSpPr>
          <p:cNvPr id="17" name="TextBox 16"/>
          <p:cNvSpPr txBox="1"/>
          <p:nvPr/>
        </p:nvSpPr>
        <p:spPr>
          <a:xfrm>
            <a:off x="8382000" y="4564618"/>
            <a:ext cx="609600" cy="369332"/>
          </a:xfrm>
          <a:prstGeom prst="rect">
            <a:avLst/>
          </a:prstGeom>
          <a:noFill/>
        </p:spPr>
        <p:txBody>
          <a:bodyPr wrap="square" rtlCol="0">
            <a:spAutoFit/>
          </a:bodyPr>
          <a:lstStyle/>
          <a:p>
            <a:fld id="{D81BCC4D-E9F3-467D-9842-464F8BE9B665}" type="slidenum">
              <a:rPr lang="fa-IR" smtClean="0">
                <a:solidFill>
                  <a:prstClr val="black"/>
                </a:solidFill>
                <a:cs typeface="B Titr" pitchFamily="2" charset="-78"/>
              </a:rPr>
              <a:pPr/>
              <a:t>61</a:t>
            </a:fld>
            <a:endParaRPr lang="en-US" dirty="0">
              <a:solidFill>
                <a:prstClr val="black"/>
              </a:solidFill>
              <a:cs typeface="B Titr" pitchFamily="2" charset="-78"/>
            </a:endParaRPr>
          </a:p>
        </p:txBody>
      </p:sp>
      <p:pic>
        <p:nvPicPr>
          <p:cNvPr id="19" name="Picture 18" descr="166.gif">
            <a:hlinkClick r:id="rId8" action="ppaction://hlinksldjump"/>
          </p:cNvPr>
          <p:cNvPicPr>
            <a:picLocks noChangeAspect="1"/>
          </p:cNvPicPr>
          <p:nvPr/>
        </p:nvPicPr>
        <p:blipFill>
          <a:blip r:embed="rId9" cstate="print"/>
          <a:srcRect b="83334"/>
          <a:stretch>
            <a:fillRect/>
          </a:stretch>
        </p:blipFill>
        <p:spPr>
          <a:xfrm>
            <a:off x="7273794" y="112879"/>
            <a:ext cx="1813056" cy="687221"/>
          </a:xfrm>
          <a:prstGeom prst="rect">
            <a:avLst/>
          </a:prstGeom>
        </p:spPr>
      </p:pic>
      <p:sp>
        <p:nvSpPr>
          <p:cNvPr id="20" name="TextBox 19">
            <a:hlinkClick r:id="rId8" action="ppaction://hlinksldjump"/>
          </p:cNvPr>
          <p:cNvSpPr txBox="1"/>
          <p:nvPr/>
        </p:nvSpPr>
        <p:spPr>
          <a:xfrm>
            <a:off x="7810500" y="247650"/>
            <a:ext cx="752129" cy="338554"/>
          </a:xfrm>
          <a:prstGeom prst="rect">
            <a:avLst/>
          </a:prstGeom>
          <a:noFill/>
        </p:spPr>
        <p:txBody>
          <a:bodyPr wrap="none" rtlCol="0">
            <a:spAutoFit/>
          </a:bodyPr>
          <a:lstStyle/>
          <a:p>
            <a:r>
              <a:rPr lang="fa-IR" sz="1600" dirty="0">
                <a:solidFill>
                  <a:prstClr val="black"/>
                </a:solidFill>
                <a:cs typeface="B Titr" pitchFamily="2" charset="-78"/>
              </a:rPr>
              <a:t>بازگشت</a:t>
            </a:r>
            <a:endParaRPr lang="en-US" sz="1600" dirty="0">
              <a:solidFill>
                <a:prstClr val="black"/>
              </a:solidFill>
              <a:cs typeface="B Titr" pitchFamily="2" charset="-78"/>
            </a:endParaRPr>
          </a:p>
        </p:txBody>
      </p:sp>
    </p:spTree>
    <p:extLst>
      <p:ext uri="{BB962C8B-B14F-4D97-AF65-F5344CB8AC3E}">
        <p14:creationId xmlns:p14="http://schemas.microsoft.com/office/powerpoint/2010/main" val="25165968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50000"/>
              </a:schemeClr>
            </a:gs>
            <a:gs pos="50000">
              <a:schemeClr val="bg1">
                <a:lumMod val="85000"/>
              </a:schemeClr>
            </a:gs>
            <a:gs pos="100000">
              <a:schemeClr val="bg1"/>
            </a:gs>
          </a:gsLst>
          <a:lin ang="5400000" scaled="0"/>
        </a:gradFill>
        <a:effectLst/>
      </p:bgPr>
    </p:bg>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print">
            <a:extLst>
              <a:ext uri="{28A0092B-C50C-407E-A947-70E740481C1C}">
                <a14:useLocalDpi xmlns:a14="http://schemas.microsoft.com/office/drawing/2010/main" val="0"/>
              </a:ext>
            </a:extLst>
          </a:blip>
          <a:srcRect t="48177" r="32369"/>
          <a:stretch/>
        </p:blipFill>
        <p:spPr>
          <a:xfrm>
            <a:off x="-29240" y="25973"/>
            <a:ext cx="1096039" cy="984724"/>
          </a:xfrm>
          <a:prstGeom prst="rect">
            <a:avLst/>
          </a:prstGeom>
        </p:spPr>
      </p:pic>
      <p:sp>
        <p:nvSpPr>
          <p:cNvPr id="14" name="backgound_panel"/>
          <p:cNvSpPr/>
          <p:nvPr/>
        </p:nvSpPr>
        <p:spPr>
          <a:xfrm>
            <a:off x="76200" y="800100"/>
            <a:ext cx="7086600" cy="3886200"/>
          </a:xfrm>
          <a:prstGeom prst="roundRect">
            <a:avLst/>
          </a:prstGeom>
          <a:solidFill>
            <a:schemeClr val="bg1">
              <a:lumMod val="65000"/>
            </a:schemeClr>
          </a:solidFill>
          <a:ln>
            <a:solidFill>
              <a:schemeClr val="tx1">
                <a:lumMod val="95000"/>
                <a:lumOff val="5000"/>
              </a:schemeClr>
            </a:solidFill>
          </a:ln>
          <a:effectLst>
            <a:reflection blurRad="38100" stA="18000" endPos="55500" dist="50800" dir="5400000" sy="-100000" algn="bl" rotWithShape="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_panel"/>
          <p:cNvSpPr/>
          <p:nvPr/>
        </p:nvSpPr>
        <p:spPr>
          <a:xfrm>
            <a:off x="609600" y="1085851"/>
            <a:ext cx="8382000" cy="3943350"/>
          </a:xfrm>
          <a:prstGeom prst="roundRect">
            <a:avLst/>
          </a:prstGeom>
          <a:solidFill>
            <a:schemeClr val="accent4">
              <a:lumMod val="75000"/>
            </a:schemeClr>
          </a:solidFill>
          <a:ln>
            <a:solidFill>
              <a:schemeClr val="tx1">
                <a:lumMod val="95000"/>
                <a:lumOff val="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lumMod val="75000"/>
                </a:prstClr>
              </a:solidFill>
            </a:endParaRPr>
          </a:p>
        </p:txBody>
      </p:sp>
      <p:sp>
        <p:nvSpPr>
          <p:cNvPr id="2" name="Content Placeholder 1"/>
          <p:cNvSpPr>
            <a:spLocks noGrp="1"/>
          </p:cNvSpPr>
          <p:nvPr>
            <p:ph idx="1"/>
          </p:nvPr>
        </p:nvSpPr>
        <p:spPr>
          <a:xfrm>
            <a:off x="1219200" y="1504950"/>
            <a:ext cx="7010400" cy="3429000"/>
          </a:xfrm>
        </p:spPr>
        <p:txBody>
          <a:bodyPr>
            <a:normAutofit fontScale="70000" lnSpcReduction="20000"/>
          </a:bodyPr>
          <a:lstStyle/>
          <a:p>
            <a:pPr algn="ctr" rtl="1">
              <a:buSzPct val="150000"/>
              <a:buFont typeface="Wingdings" pitchFamily="2" charset="2"/>
              <a:buChar char="ü"/>
            </a:pPr>
            <a:r>
              <a:rPr lang="fa-IR" b="1" dirty="0">
                <a:ln>
                  <a:solidFill>
                    <a:sysClr val="windowText" lastClr="000000"/>
                  </a:solidFill>
                </a:ln>
                <a:solidFill>
                  <a:srgbClr val="00B050"/>
                </a:solidFill>
                <a:cs typeface="B Titr" pitchFamily="2" charset="-78"/>
              </a:rPr>
              <a:t>از سر نااميدى و استيصال</a:t>
            </a:r>
            <a:endParaRPr lang="en-US" b="1" dirty="0">
              <a:ln>
                <a:solidFill>
                  <a:sysClr val="windowText" lastClr="000000"/>
                </a:solidFill>
              </a:ln>
              <a:solidFill>
                <a:srgbClr val="00B050"/>
              </a:solidFill>
              <a:cs typeface="B Titr" pitchFamily="2" charset="-78"/>
            </a:endParaRPr>
          </a:p>
          <a:p>
            <a:pPr marL="0" indent="0" algn="justLow" rtl="1">
              <a:buNone/>
            </a:pPr>
            <a:r>
              <a:rPr lang="fa-IR" sz="2600" dirty="0">
                <a:solidFill>
                  <a:sysClr val="windowText" lastClr="000000"/>
                </a:solidFill>
                <a:cs typeface="B Badr" pitchFamily="2" charset="-78"/>
              </a:rPr>
              <a:t>با خودش فكر مى‏</a:t>
            </a:r>
            <a:r>
              <a:rPr lang="fa-IR" sz="2600">
                <a:solidFill>
                  <a:sysClr val="windowText" lastClr="000000"/>
                </a:solidFill>
                <a:cs typeface="B Badr" pitchFamily="2" charset="-78"/>
              </a:rPr>
              <a:t>كند چه كسى </a:t>
            </a:r>
            <a:r>
              <a:rPr lang="fa-IR" sz="2600" dirty="0">
                <a:solidFill>
                  <a:sysClr val="windowText" lastClr="000000"/>
                </a:solidFill>
                <a:cs typeface="B Badr" pitchFamily="2" charset="-78"/>
              </a:rPr>
              <a:t>به من دختر مى‏دهد؟!</a:t>
            </a:r>
            <a:endParaRPr lang="en-US" sz="2600" dirty="0">
              <a:solidFill>
                <a:sysClr val="windowText" lastClr="000000"/>
              </a:solidFill>
              <a:cs typeface="B Badr" pitchFamily="2" charset="-78"/>
            </a:endParaRPr>
          </a:p>
          <a:p>
            <a:pPr marL="0" indent="0" algn="justLow" rtl="1">
              <a:buNone/>
            </a:pPr>
            <a:r>
              <a:rPr lang="fa-IR" sz="2600" dirty="0">
                <a:solidFill>
                  <a:sysClr val="windowText" lastClr="000000"/>
                </a:solidFill>
                <a:cs typeface="B Badr" pitchFamily="2" charset="-78"/>
              </a:rPr>
              <a:t>بعضى پسرها با خودشان فكر مى‏كنند، من نه موقعيت اجتماعى بالايى دارم نه شغل و تحصيلات مناسب، نه خانواده پولدارى و نه...</a:t>
            </a:r>
            <a:endParaRPr lang="en-US" sz="2600" dirty="0">
              <a:solidFill>
                <a:sysClr val="windowText" lastClr="000000"/>
              </a:solidFill>
              <a:cs typeface="B Badr" pitchFamily="2" charset="-78"/>
            </a:endParaRPr>
          </a:p>
          <a:p>
            <a:pPr marL="0" indent="0" algn="justLow" rtl="1">
              <a:buNone/>
            </a:pPr>
            <a:r>
              <a:rPr lang="fa-IR" sz="2600" dirty="0">
                <a:solidFill>
                  <a:sysClr val="windowText" lastClr="000000"/>
                </a:solidFill>
                <a:cs typeface="B Badr" pitchFamily="2" charset="-78"/>
              </a:rPr>
              <a:t>با اين شرايط چه كسى به من دختر مى‏دهد؟ پس بگذار با همين دختر كه آشنا شدم ازدواج كنم و او را از دست ندهم.</a:t>
            </a:r>
          </a:p>
          <a:p>
            <a:pPr marL="0" indent="0" algn="justLow" rtl="1">
              <a:buNone/>
            </a:pPr>
            <a:r>
              <a:rPr lang="fa-IR" sz="2600" dirty="0">
                <a:solidFill>
                  <a:sysClr val="windowText" lastClr="000000"/>
                </a:solidFill>
                <a:cs typeface="B Badr" pitchFamily="2" charset="-78"/>
              </a:rPr>
              <a:t>اين ازدواج‏ها از روى عشق و علاقه نيست از سر اضطرار و اجبار است. حرف دل او اين است كه اى كاش مى‏توانستم با دختر بهترى ازدواج كنم. اما چه كنم كه بهتر از اين برايم ممكن نيست!</a:t>
            </a:r>
          </a:p>
          <a:p>
            <a:pPr marL="0" indent="0" algn="justLow" rtl="1">
              <a:buNone/>
            </a:pPr>
            <a:r>
              <a:rPr lang="fa-IR" sz="2600" dirty="0">
                <a:solidFill>
                  <a:sysClr val="windowText" lastClr="000000"/>
                </a:solidFill>
                <a:cs typeface="B Badr" pitchFamily="2" charset="-78"/>
              </a:rPr>
              <a:t>و با اين فكر سعى مى‏كند خود را قانع كند يا حتى خود را خيلى خوشبخت بداند.</a:t>
            </a:r>
            <a:endParaRPr lang="en-US" sz="2600" dirty="0">
              <a:solidFill>
                <a:sysClr val="windowText" lastClr="000000"/>
              </a:solidFill>
              <a:cs typeface="B Badr" pitchFamily="2" charset="-78"/>
            </a:endParaRPr>
          </a:p>
          <a:p>
            <a:pPr marL="0" indent="0" algn="justLow" rtl="1">
              <a:buNone/>
            </a:pPr>
            <a:r>
              <a:rPr lang="fa-IR" sz="2600" dirty="0">
                <a:solidFill>
                  <a:sysClr val="windowText" lastClr="000000"/>
                </a:solidFill>
                <a:cs typeface="B Badr" pitchFamily="2" charset="-78"/>
              </a:rPr>
              <a:t>در نتيجه، هر زمان احساس كند كه مى‏تواند گزينه بهترى بيابد به راحتى از اين دختر دست مى‏كشد و دل در گرو ديگرى مى‏نهد.</a:t>
            </a:r>
            <a:endParaRPr lang="en-US" sz="2600" dirty="0">
              <a:solidFill>
                <a:sysClr val="windowText" lastClr="000000"/>
              </a:solidFill>
              <a:cs typeface="B Badr" pitchFamily="2" charset="-78"/>
            </a:endParaRPr>
          </a:p>
          <a:p>
            <a:pPr marL="0" indent="0" algn="justLow" rtl="1">
              <a:buNone/>
            </a:pPr>
            <a:r>
              <a:rPr lang="fa-IR" sz="2600" dirty="0">
                <a:solidFill>
                  <a:sysClr val="windowText" lastClr="000000"/>
                </a:solidFill>
                <a:cs typeface="B Badr" pitchFamily="2" charset="-78"/>
              </a:rPr>
              <a:t>همانطور كه گفتيم، اگر فقط احساس كند، يعنى هر چند</a:t>
            </a:r>
            <a:r>
              <a:rPr lang="en-US" sz="2600" dirty="0">
                <a:solidFill>
                  <a:sysClr val="windowText" lastClr="000000"/>
                </a:solidFill>
                <a:cs typeface="B Badr" pitchFamily="2" charset="-78"/>
              </a:rPr>
              <a:t> </a:t>
            </a:r>
            <a:r>
              <a:rPr lang="fa-IR" sz="2600" dirty="0">
                <a:solidFill>
                  <a:sysClr val="windowText" lastClr="000000"/>
                </a:solidFill>
                <a:cs typeface="B Badr" pitchFamily="2" charset="-78"/>
              </a:rPr>
              <a:t>احساسش واقعى نباشد و در حد خيال و گمان باشد. </a:t>
            </a:r>
            <a:endParaRPr lang="en-US" sz="2600" dirty="0">
              <a:solidFill>
                <a:sysClr val="windowText" lastClr="000000"/>
              </a:solidFill>
              <a:cs typeface="B Badr" pitchFamily="2" charset="-78"/>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638800" y="-171450"/>
            <a:ext cx="2218691" cy="2161704"/>
          </a:xfrm>
          <a:prstGeom prst="rect">
            <a:avLst/>
          </a:prstGeom>
        </p:spPr>
      </p:pic>
      <p:sp>
        <p:nvSpPr>
          <p:cNvPr id="15" name="small_button1">
            <a:hlinkClick r:id="rId4" action="ppaction://hlinksldjump"/>
          </p:cNvPr>
          <p:cNvSpPr/>
          <p:nvPr/>
        </p:nvSpPr>
        <p:spPr>
          <a:xfrm>
            <a:off x="458912" y="971551"/>
            <a:ext cx="609600" cy="420896"/>
          </a:xfrm>
          <a:prstGeom prst="roundRect">
            <a:avLst/>
          </a:prstGeom>
          <a:solidFill>
            <a:schemeClr val="bg1">
              <a:lumMod val="75000"/>
            </a:schemeClr>
          </a:solidFill>
          <a:ln>
            <a:solidFill>
              <a:schemeClr val="accent6">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1</a:t>
            </a:r>
            <a:endParaRPr lang="en-US" sz="2800" dirty="0">
              <a:ln>
                <a:solidFill>
                  <a:sysClr val="windowText" lastClr="000000"/>
                </a:solidFill>
              </a:ln>
              <a:solidFill>
                <a:prstClr val="white">
                  <a:lumMod val="95000"/>
                </a:prstClr>
              </a:solidFill>
              <a:cs typeface="B Titr" pitchFamily="2" charset="-78"/>
            </a:endParaRPr>
          </a:p>
        </p:txBody>
      </p:sp>
      <p:sp>
        <p:nvSpPr>
          <p:cNvPr id="17" name="small_button2">
            <a:hlinkClick r:id="rId5" action="ppaction://hlinksldjump"/>
          </p:cNvPr>
          <p:cNvSpPr/>
          <p:nvPr/>
        </p:nvSpPr>
        <p:spPr>
          <a:xfrm>
            <a:off x="457200" y="1428751"/>
            <a:ext cx="609600" cy="420896"/>
          </a:xfrm>
          <a:prstGeom prst="roundRect">
            <a:avLst/>
          </a:prstGeom>
          <a:solidFill>
            <a:schemeClr val="accent4">
              <a:lumMod val="75000"/>
            </a:schemeClr>
          </a:solidFill>
          <a:ln>
            <a:solidFill>
              <a:schemeClr val="accent4">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solidFill>
                  <a:prstClr val="black">
                    <a:lumMod val="95000"/>
                    <a:lumOff val="5000"/>
                  </a:prstClr>
                </a:solidFill>
                <a:cs typeface="B Titr" pitchFamily="2" charset="-78"/>
              </a:rPr>
              <a:t>2</a:t>
            </a:r>
            <a:endParaRPr lang="en-US" sz="2800" dirty="0">
              <a:solidFill>
                <a:prstClr val="black">
                  <a:lumMod val="95000"/>
                  <a:lumOff val="5000"/>
                </a:prstClr>
              </a:solidFill>
              <a:cs typeface="B Titr" pitchFamily="2" charset="-78"/>
            </a:endParaRPr>
          </a:p>
        </p:txBody>
      </p:sp>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36622" y="4476750"/>
            <a:ext cx="858347" cy="682386"/>
          </a:xfrm>
          <a:prstGeom prst="rect">
            <a:avLst/>
          </a:prstGeom>
        </p:spPr>
      </p:pic>
      <p:sp>
        <p:nvSpPr>
          <p:cNvPr id="20" name="TextBox 19"/>
          <p:cNvSpPr txBox="1"/>
          <p:nvPr/>
        </p:nvSpPr>
        <p:spPr>
          <a:xfrm>
            <a:off x="8382000" y="4564618"/>
            <a:ext cx="609600" cy="369332"/>
          </a:xfrm>
          <a:prstGeom prst="rect">
            <a:avLst/>
          </a:prstGeom>
          <a:noFill/>
        </p:spPr>
        <p:txBody>
          <a:bodyPr wrap="square" rtlCol="0">
            <a:spAutoFit/>
          </a:bodyPr>
          <a:lstStyle/>
          <a:p>
            <a:fld id="{D81BCC4D-E9F3-467D-9842-464F8BE9B665}" type="slidenum">
              <a:rPr lang="fa-IR" smtClean="0">
                <a:solidFill>
                  <a:prstClr val="black"/>
                </a:solidFill>
                <a:cs typeface="B Titr" pitchFamily="2" charset="-78"/>
              </a:rPr>
              <a:pPr/>
              <a:t>62</a:t>
            </a:fld>
            <a:endParaRPr lang="en-US" dirty="0">
              <a:solidFill>
                <a:prstClr val="black"/>
              </a:solidFill>
              <a:cs typeface="B Titr" pitchFamily="2" charset="-78"/>
            </a:endParaRPr>
          </a:p>
        </p:txBody>
      </p:sp>
      <p:sp>
        <p:nvSpPr>
          <p:cNvPr id="24" name="Title 10"/>
          <p:cNvSpPr>
            <a:spLocks noGrp="1"/>
          </p:cNvSpPr>
          <p:nvPr>
            <p:ph type="title"/>
          </p:nvPr>
        </p:nvSpPr>
        <p:spPr>
          <a:xfrm>
            <a:off x="381000" y="-57150"/>
            <a:ext cx="5867400" cy="857250"/>
          </a:xfrm>
        </p:spPr>
        <p:txBody>
          <a:bodyPr>
            <a:normAutofit/>
          </a:bodyPr>
          <a:lstStyle/>
          <a:p>
            <a:pPr rtl="1"/>
            <a:r>
              <a:rPr lang="fa-IR" sz="2400" b="1" dirty="0">
                <a:ln>
                  <a:solidFill>
                    <a:sysClr val="windowText" lastClr="000000"/>
                  </a:solidFill>
                </a:ln>
                <a:solidFill>
                  <a:srgbClr val="00B0F0"/>
                </a:solidFill>
                <a:cs typeface="B Titr" pitchFamily="2" charset="-78"/>
              </a:rPr>
              <a:t>سه گروه از پسران ازدواج مى‏كنند</a:t>
            </a:r>
            <a:r>
              <a:rPr lang="en-US" sz="2400" b="1" dirty="0">
                <a:ln>
                  <a:solidFill>
                    <a:sysClr val="windowText" lastClr="000000"/>
                  </a:solidFill>
                </a:ln>
                <a:solidFill>
                  <a:srgbClr val="00B0F0"/>
                </a:solidFill>
                <a:cs typeface="B Titr" pitchFamily="2" charset="-78"/>
              </a:rPr>
              <a:t> …</a:t>
            </a:r>
          </a:p>
        </p:txBody>
      </p:sp>
      <p:pic>
        <p:nvPicPr>
          <p:cNvPr id="18" name="Picture 17" descr="166.gif">
            <a:hlinkClick r:id="rId7" action="ppaction://hlinksldjump"/>
          </p:cNvPr>
          <p:cNvPicPr>
            <a:picLocks noChangeAspect="1"/>
          </p:cNvPicPr>
          <p:nvPr/>
        </p:nvPicPr>
        <p:blipFill>
          <a:blip r:embed="rId8" cstate="print"/>
          <a:srcRect b="83334"/>
          <a:stretch>
            <a:fillRect/>
          </a:stretch>
        </p:blipFill>
        <p:spPr>
          <a:xfrm>
            <a:off x="7273794" y="112879"/>
            <a:ext cx="1813056" cy="687221"/>
          </a:xfrm>
          <a:prstGeom prst="rect">
            <a:avLst/>
          </a:prstGeom>
        </p:spPr>
      </p:pic>
      <p:sp>
        <p:nvSpPr>
          <p:cNvPr id="22" name="TextBox 21">
            <a:hlinkClick r:id="rId7" action="ppaction://hlinksldjump"/>
          </p:cNvPr>
          <p:cNvSpPr txBox="1"/>
          <p:nvPr/>
        </p:nvSpPr>
        <p:spPr>
          <a:xfrm>
            <a:off x="7810500" y="247650"/>
            <a:ext cx="752129" cy="338554"/>
          </a:xfrm>
          <a:prstGeom prst="rect">
            <a:avLst/>
          </a:prstGeom>
          <a:noFill/>
        </p:spPr>
        <p:txBody>
          <a:bodyPr wrap="none" rtlCol="0">
            <a:spAutoFit/>
          </a:bodyPr>
          <a:lstStyle/>
          <a:p>
            <a:r>
              <a:rPr lang="fa-IR" sz="1600" dirty="0">
                <a:solidFill>
                  <a:prstClr val="black"/>
                </a:solidFill>
                <a:cs typeface="B Titr" pitchFamily="2" charset="-78"/>
              </a:rPr>
              <a:t>بازگشت</a:t>
            </a:r>
            <a:endParaRPr lang="en-US" sz="1600" dirty="0">
              <a:solidFill>
                <a:prstClr val="black"/>
              </a:solidFill>
              <a:cs typeface="B Titr" pitchFamily="2" charset="-78"/>
            </a:endParaRPr>
          </a:p>
        </p:txBody>
      </p:sp>
      <p:sp>
        <p:nvSpPr>
          <p:cNvPr id="25" name="small_button3">
            <a:hlinkClick r:id="rId9" action="ppaction://hlinksldjump"/>
          </p:cNvPr>
          <p:cNvSpPr/>
          <p:nvPr/>
        </p:nvSpPr>
        <p:spPr>
          <a:xfrm>
            <a:off x="458912" y="1885951"/>
            <a:ext cx="609600" cy="420896"/>
          </a:xfrm>
          <a:prstGeom prst="roundRect">
            <a:avLst/>
          </a:prstGeom>
          <a:solidFill>
            <a:schemeClr val="bg1">
              <a:lumMod val="75000"/>
            </a:schemeClr>
          </a:solidFill>
          <a:ln>
            <a:solidFill>
              <a:schemeClr val="accent1">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3</a:t>
            </a:r>
            <a:endParaRPr lang="en-US" sz="2800" dirty="0">
              <a:ln>
                <a:solidFill>
                  <a:sysClr val="windowText" lastClr="000000"/>
                </a:solidFill>
              </a:ln>
              <a:solidFill>
                <a:prstClr val="white">
                  <a:lumMod val="95000"/>
                </a:prstClr>
              </a:solidFill>
              <a:cs typeface="B Titr" pitchFamily="2" charset="-78"/>
            </a:endParaRPr>
          </a:p>
        </p:txBody>
      </p:sp>
    </p:spTree>
    <p:extLst>
      <p:ext uri="{BB962C8B-B14F-4D97-AF65-F5344CB8AC3E}">
        <p14:creationId xmlns:p14="http://schemas.microsoft.com/office/powerpoint/2010/main" val="22379170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50000"/>
              </a:schemeClr>
            </a:gs>
            <a:gs pos="50000">
              <a:schemeClr val="bg1">
                <a:lumMod val="85000"/>
              </a:schemeClr>
            </a:gs>
            <a:gs pos="100000">
              <a:schemeClr val="bg1"/>
            </a:gs>
          </a:gsLst>
          <a:lin ang="5400000" scaled="0"/>
        </a:grad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2" cstate="print">
            <a:extLst>
              <a:ext uri="{28A0092B-C50C-407E-A947-70E740481C1C}">
                <a14:useLocalDpi xmlns:a14="http://schemas.microsoft.com/office/drawing/2010/main" val="0"/>
              </a:ext>
            </a:extLst>
          </a:blip>
          <a:srcRect t="48177" r="32369"/>
          <a:stretch/>
        </p:blipFill>
        <p:spPr>
          <a:xfrm>
            <a:off x="-29240" y="25973"/>
            <a:ext cx="1096039" cy="984724"/>
          </a:xfrm>
          <a:prstGeom prst="rect">
            <a:avLst/>
          </a:prstGeom>
        </p:spPr>
      </p:pic>
      <p:sp>
        <p:nvSpPr>
          <p:cNvPr id="14" name="backgound_panel"/>
          <p:cNvSpPr/>
          <p:nvPr/>
        </p:nvSpPr>
        <p:spPr>
          <a:xfrm>
            <a:off x="76200" y="800100"/>
            <a:ext cx="7086600" cy="3886200"/>
          </a:xfrm>
          <a:prstGeom prst="roundRect">
            <a:avLst/>
          </a:prstGeom>
          <a:solidFill>
            <a:schemeClr val="bg1">
              <a:lumMod val="65000"/>
            </a:schemeClr>
          </a:solidFill>
          <a:ln>
            <a:solidFill>
              <a:schemeClr val="tx1">
                <a:lumMod val="95000"/>
                <a:lumOff val="5000"/>
              </a:schemeClr>
            </a:solidFill>
          </a:ln>
          <a:effectLst>
            <a:reflection blurRad="38100" stA="18000" endPos="55500" dist="50800" dir="5400000" sy="-100000" algn="bl" rotWithShape="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_panel"/>
          <p:cNvSpPr/>
          <p:nvPr/>
        </p:nvSpPr>
        <p:spPr>
          <a:xfrm>
            <a:off x="609600" y="1085851"/>
            <a:ext cx="8382000" cy="3943350"/>
          </a:xfrm>
          <a:prstGeom prst="roundRect">
            <a:avLst/>
          </a:prstGeom>
          <a:solidFill>
            <a:schemeClr val="accent1">
              <a:lumMod val="75000"/>
            </a:schemeClr>
          </a:solidFill>
          <a:ln>
            <a:solidFill>
              <a:schemeClr val="tx1">
                <a:lumMod val="95000"/>
                <a:lumOff val="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Content Placeholder 1"/>
          <p:cNvSpPr>
            <a:spLocks noGrp="1"/>
          </p:cNvSpPr>
          <p:nvPr>
            <p:ph idx="1"/>
          </p:nvPr>
        </p:nvSpPr>
        <p:spPr>
          <a:xfrm>
            <a:off x="1219200" y="1352550"/>
            <a:ext cx="7467600" cy="3394472"/>
          </a:xfrm>
        </p:spPr>
        <p:txBody>
          <a:bodyPr>
            <a:noAutofit/>
          </a:bodyPr>
          <a:lstStyle/>
          <a:p>
            <a:pPr algn="ctr" rtl="1">
              <a:lnSpc>
                <a:spcPct val="115000"/>
              </a:lnSpc>
              <a:spcAft>
                <a:spcPts val="1000"/>
              </a:spcAft>
              <a:buSzPct val="150000"/>
              <a:buFont typeface="Wingdings" pitchFamily="2" charset="2"/>
              <a:buChar char="ü"/>
            </a:pPr>
            <a:r>
              <a:rPr lang="fa-IR" sz="2000" b="1" dirty="0">
                <a:ln>
                  <a:solidFill>
                    <a:sysClr val="windowText" lastClr="000000"/>
                  </a:solidFill>
                </a:ln>
                <a:solidFill>
                  <a:srgbClr val="00B050"/>
                </a:solidFill>
                <a:cs typeface="B Titr" pitchFamily="2" charset="-78"/>
              </a:rPr>
              <a:t>از سر ترحم </a:t>
            </a:r>
            <a:r>
              <a:rPr lang="en-US" sz="2000" b="1" dirty="0">
                <a:ln>
                  <a:solidFill>
                    <a:sysClr val="windowText" lastClr="000000"/>
                  </a:solidFill>
                </a:ln>
                <a:solidFill>
                  <a:srgbClr val="00B050"/>
                </a:solidFill>
                <a:cs typeface="B Titr" pitchFamily="2" charset="-78"/>
              </a:rPr>
              <a:t> </a:t>
            </a:r>
            <a:r>
              <a:rPr lang="fa-IR" sz="2000" b="1" dirty="0">
                <a:ln>
                  <a:solidFill>
                    <a:sysClr val="windowText" lastClr="000000"/>
                  </a:solidFill>
                </a:ln>
                <a:solidFill>
                  <a:srgbClr val="00B050"/>
                </a:solidFill>
                <a:cs typeface="B Titr" pitchFamily="2" charset="-78"/>
              </a:rPr>
              <a:t>(رو دربايستى)</a:t>
            </a:r>
            <a:endParaRPr lang="en-US" sz="2000" b="1" dirty="0">
              <a:ln>
                <a:solidFill>
                  <a:sysClr val="windowText" lastClr="000000"/>
                </a:solidFill>
              </a:ln>
              <a:solidFill>
                <a:srgbClr val="00B050"/>
              </a:solidFill>
              <a:cs typeface="B Titr" pitchFamily="2" charset="-78"/>
            </a:endParaRPr>
          </a:p>
          <a:p>
            <a:pPr marL="400050" lvl="1" indent="0" algn="justLow" rtl="1">
              <a:lnSpc>
                <a:spcPct val="115000"/>
              </a:lnSpc>
              <a:spcAft>
                <a:spcPts val="1000"/>
              </a:spcAft>
              <a:buNone/>
            </a:pPr>
            <a:r>
              <a:rPr lang="fa-IR" sz="2000" spc="-100" dirty="0">
                <a:solidFill>
                  <a:sysClr val="windowText" lastClr="000000"/>
                </a:solidFill>
                <a:ea typeface="Times New Roman"/>
                <a:cs typeface="B Badr"/>
              </a:rPr>
              <a:t>همانطور كه گفته شد پسرها غالبا قصد ازدواج ندارند اما به دلايلى اظهار مى‏كنند كه قصد ازدواج دارند. </a:t>
            </a:r>
            <a:r>
              <a:rPr lang="en-US" sz="2000" spc="-100" dirty="0">
                <a:solidFill>
                  <a:sysClr val="windowText" lastClr="000000"/>
                </a:solidFill>
                <a:ea typeface="Times New Roman"/>
                <a:cs typeface="B Badr"/>
              </a:rPr>
              <a:t> </a:t>
            </a:r>
            <a:r>
              <a:rPr lang="fa-IR" sz="2000" spc="-100" dirty="0">
                <a:solidFill>
                  <a:sysClr val="windowText" lastClr="000000"/>
                </a:solidFill>
                <a:ea typeface="Times New Roman"/>
                <a:cs typeface="B Badr"/>
              </a:rPr>
              <a:t>گاه دختر آنقدر اين مسأله را جدى مى‏گيرد كه پسر خجالت</a:t>
            </a:r>
            <a:r>
              <a:rPr lang="en-US" sz="2000" spc="-100" dirty="0">
                <a:solidFill>
                  <a:sysClr val="windowText" lastClr="000000"/>
                </a:solidFill>
                <a:ea typeface="Times New Roman"/>
                <a:cs typeface="B Badr"/>
              </a:rPr>
              <a:t> </a:t>
            </a:r>
            <a:r>
              <a:rPr lang="fa-IR" sz="2000" spc="-100" dirty="0">
                <a:solidFill>
                  <a:sysClr val="windowText" lastClr="000000"/>
                </a:solidFill>
                <a:ea typeface="Times New Roman"/>
                <a:cs typeface="B Badr"/>
              </a:rPr>
              <a:t>مى‏كشد به او بگويد من نمى‏خواهم با تو ازدواج كنم.</a:t>
            </a:r>
            <a:endParaRPr lang="en-US" sz="1600" dirty="0">
              <a:solidFill>
                <a:sysClr val="windowText" lastClr="000000"/>
              </a:solidFill>
              <a:ea typeface="Times New Roman"/>
              <a:cs typeface="Arial"/>
            </a:endParaRPr>
          </a:p>
          <a:p>
            <a:pPr marL="400050" lvl="1" indent="0" algn="justLow" rtl="1">
              <a:lnSpc>
                <a:spcPct val="115000"/>
              </a:lnSpc>
              <a:spcAft>
                <a:spcPts val="1000"/>
              </a:spcAft>
              <a:buNone/>
            </a:pPr>
            <a:r>
              <a:rPr lang="fa-IR" sz="2000" spc="-100" dirty="0">
                <a:solidFill>
                  <a:sysClr val="windowText" lastClr="000000"/>
                </a:solidFill>
                <a:ea typeface="Times New Roman"/>
                <a:cs typeface="B Badr"/>
              </a:rPr>
              <a:t>پسر با خود فكر مى‏كند گر چه او همسر مطلوب و ايده‏آل من</a:t>
            </a:r>
            <a:r>
              <a:rPr lang="en-US" sz="2000" spc="-100" dirty="0">
                <a:solidFill>
                  <a:sysClr val="windowText" lastClr="000000"/>
                </a:solidFill>
                <a:ea typeface="Times New Roman"/>
                <a:cs typeface="B Badr"/>
              </a:rPr>
              <a:t> </a:t>
            </a:r>
            <a:r>
              <a:rPr lang="fa-IR" sz="2000" spc="-100" dirty="0">
                <a:solidFill>
                  <a:sysClr val="windowText" lastClr="000000"/>
                </a:solidFill>
                <a:ea typeface="Times New Roman"/>
                <a:cs typeface="B Badr"/>
              </a:rPr>
              <a:t>نيست اما اگر با او ازدواج نكنم، شايد ضربه روحى سنگينى</a:t>
            </a:r>
            <a:r>
              <a:rPr lang="en-US" sz="2000" spc="-100" dirty="0">
                <a:solidFill>
                  <a:sysClr val="windowText" lastClr="000000"/>
                </a:solidFill>
                <a:ea typeface="Times New Roman"/>
                <a:cs typeface="B Badr"/>
              </a:rPr>
              <a:t> </a:t>
            </a:r>
            <a:r>
              <a:rPr lang="fa-IR" sz="2000" spc="-100" dirty="0">
                <a:solidFill>
                  <a:sysClr val="windowText" lastClr="000000"/>
                </a:solidFill>
                <a:ea typeface="Times New Roman"/>
                <a:cs typeface="B Badr"/>
              </a:rPr>
              <a:t>متوجه او شود، شايد خودكشى كند، شايد افسرده شود، شايد مرا</a:t>
            </a:r>
            <a:r>
              <a:rPr lang="en-US" sz="2000" spc="-100" dirty="0">
                <a:solidFill>
                  <a:sysClr val="windowText" lastClr="000000"/>
                </a:solidFill>
                <a:ea typeface="Times New Roman"/>
                <a:cs typeface="B Badr"/>
              </a:rPr>
              <a:t> </a:t>
            </a:r>
            <a:r>
              <a:rPr lang="fa-IR" sz="2000" spc="-100" dirty="0">
                <a:solidFill>
                  <a:sysClr val="windowText" lastClr="000000"/>
                </a:solidFill>
                <a:ea typeface="Times New Roman"/>
                <a:cs typeface="B Badr"/>
              </a:rPr>
              <a:t>نفرين كند و تا آخر عمر نتوانم با فردى كه دوست دارم ازدواج</a:t>
            </a:r>
            <a:r>
              <a:rPr lang="en-US" sz="2000" spc="-100" dirty="0">
                <a:solidFill>
                  <a:sysClr val="windowText" lastClr="000000"/>
                </a:solidFill>
                <a:ea typeface="Times New Roman"/>
                <a:cs typeface="B Badr"/>
              </a:rPr>
              <a:t> </a:t>
            </a:r>
            <a:r>
              <a:rPr lang="fa-IR" sz="2000" spc="-100" dirty="0">
                <a:solidFill>
                  <a:sysClr val="windowText" lastClr="000000"/>
                </a:solidFill>
                <a:ea typeface="Times New Roman"/>
                <a:cs typeface="B Badr"/>
              </a:rPr>
              <a:t>كنم و...</a:t>
            </a:r>
            <a:endParaRPr lang="en-US" sz="1600" dirty="0">
              <a:solidFill>
                <a:sysClr val="windowText" lastClr="000000"/>
              </a:solidFill>
              <a:ea typeface="Times New Roman"/>
              <a:cs typeface="Arial"/>
            </a:endParaRPr>
          </a:p>
          <a:p>
            <a:pPr marL="400050" lvl="1" indent="0" algn="justLow" rtl="1">
              <a:lnSpc>
                <a:spcPct val="115000"/>
              </a:lnSpc>
              <a:spcAft>
                <a:spcPts val="1000"/>
              </a:spcAft>
              <a:buNone/>
            </a:pPr>
            <a:r>
              <a:rPr lang="fa-IR" sz="2000" spc="-100" dirty="0">
                <a:solidFill>
                  <a:sysClr val="windowText" lastClr="000000"/>
                </a:solidFill>
                <a:ea typeface="Times New Roman"/>
                <a:cs typeface="B Badr"/>
              </a:rPr>
              <a:t>اين فكرها باعث مى‏شود پسر از سر ترحم با دختر ازدواج كند</a:t>
            </a:r>
            <a:r>
              <a:rPr lang="en-US" sz="2000" spc="-100" dirty="0">
                <a:solidFill>
                  <a:sysClr val="windowText" lastClr="000000"/>
                </a:solidFill>
                <a:ea typeface="Times New Roman"/>
                <a:cs typeface="B Badr"/>
              </a:rPr>
              <a:t> </a:t>
            </a:r>
            <a:r>
              <a:rPr lang="fa-IR" sz="2000" spc="-100" dirty="0">
                <a:solidFill>
                  <a:sysClr val="windowText" lastClr="000000"/>
                </a:solidFill>
                <a:ea typeface="Times New Roman"/>
                <a:cs typeface="B Badr"/>
              </a:rPr>
              <a:t>يعنى بر او منّت گذاشته و به او افتخار ازدواج مى‏دهد!</a:t>
            </a:r>
            <a:endParaRPr lang="en-US" sz="1600" dirty="0">
              <a:solidFill>
                <a:sysClr val="windowText" lastClr="000000"/>
              </a:solidFill>
              <a:ea typeface="Times New Roman"/>
              <a:cs typeface="Arial"/>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638800" y="5137"/>
            <a:ext cx="2218691" cy="2161704"/>
          </a:xfrm>
          <a:prstGeom prst="rect">
            <a:avLst/>
          </a:prstGeom>
        </p:spPr>
      </p:pic>
      <p:sp>
        <p:nvSpPr>
          <p:cNvPr id="17" name="small_button2">
            <a:hlinkClick r:id="rId4" action="ppaction://hlinksldjump"/>
          </p:cNvPr>
          <p:cNvSpPr/>
          <p:nvPr/>
        </p:nvSpPr>
        <p:spPr>
          <a:xfrm>
            <a:off x="457200" y="1428751"/>
            <a:ext cx="609600" cy="420896"/>
          </a:xfrm>
          <a:prstGeom prst="roundRect">
            <a:avLst/>
          </a:prstGeom>
          <a:solidFill>
            <a:schemeClr val="bg1">
              <a:lumMod val="75000"/>
            </a:schemeClr>
          </a:solidFill>
          <a:ln>
            <a:solidFill>
              <a:schemeClr val="accent4">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2</a:t>
            </a:r>
            <a:endParaRPr lang="en-US" sz="2800" dirty="0">
              <a:ln>
                <a:solidFill>
                  <a:sysClr val="windowText" lastClr="000000"/>
                </a:solidFill>
              </a:ln>
              <a:solidFill>
                <a:prstClr val="white">
                  <a:lumMod val="95000"/>
                </a:prstClr>
              </a:solidFill>
              <a:cs typeface="B Titr" pitchFamily="2" charset="-78"/>
            </a:endParaRPr>
          </a:p>
        </p:txBody>
      </p:sp>
      <p:sp>
        <p:nvSpPr>
          <p:cNvPr id="18" name="small_button3">
            <a:hlinkClick r:id="rId5" action="ppaction://hlinksldjump"/>
          </p:cNvPr>
          <p:cNvSpPr/>
          <p:nvPr/>
        </p:nvSpPr>
        <p:spPr>
          <a:xfrm>
            <a:off x="458912" y="1885951"/>
            <a:ext cx="609600" cy="420896"/>
          </a:xfrm>
          <a:prstGeom prst="roundRect">
            <a:avLst/>
          </a:prstGeom>
          <a:solidFill>
            <a:schemeClr val="accent1">
              <a:lumMod val="75000"/>
            </a:schemeClr>
          </a:solidFill>
          <a:ln>
            <a:solidFill>
              <a:schemeClr val="accent1">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3</a:t>
            </a:r>
            <a:endParaRPr lang="en-US" sz="2800" dirty="0">
              <a:ln>
                <a:solidFill>
                  <a:sysClr val="windowText" lastClr="000000"/>
                </a:solidFill>
              </a:ln>
              <a:solidFill>
                <a:prstClr val="white">
                  <a:lumMod val="95000"/>
                </a:prstClr>
              </a:solidFill>
              <a:cs typeface="B Titr" pitchFamily="2" charset="-78"/>
            </a:endParaRPr>
          </a:p>
        </p:txBody>
      </p:sp>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36622" y="4476750"/>
            <a:ext cx="858347" cy="682386"/>
          </a:xfrm>
          <a:prstGeom prst="rect">
            <a:avLst/>
          </a:prstGeom>
        </p:spPr>
      </p:pic>
      <p:sp>
        <p:nvSpPr>
          <p:cNvPr id="23" name="TextBox 22"/>
          <p:cNvSpPr txBox="1"/>
          <p:nvPr/>
        </p:nvSpPr>
        <p:spPr>
          <a:xfrm>
            <a:off x="8382000" y="4564618"/>
            <a:ext cx="609600" cy="369332"/>
          </a:xfrm>
          <a:prstGeom prst="rect">
            <a:avLst/>
          </a:prstGeom>
          <a:noFill/>
        </p:spPr>
        <p:txBody>
          <a:bodyPr wrap="square" rtlCol="0">
            <a:spAutoFit/>
          </a:bodyPr>
          <a:lstStyle/>
          <a:p>
            <a:fld id="{D81BCC4D-E9F3-467D-9842-464F8BE9B665}" type="slidenum">
              <a:rPr lang="fa-IR" smtClean="0">
                <a:solidFill>
                  <a:prstClr val="black"/>
                </a:solidFill>
                <a:cs typeface="B Titr" pitchFamily="2" charset="-78"/>
              </a:rPr>
              <a:pPr/>
              <a:t>63</a:t>
            </a:fld>
            <a:endParaRPr lang="en-US" dirty="0">
              <a:solidFill>
                <a:prstClr val="black"/>
              </a:solidFill>
              <a:cs typeface="B Titr" pitchFamily="2" charset="-78"/>
            </a:endParaRPr>
          </a:p>
        </p:txBody>
      </p:sp>
      <p:sp>
        <p:nvSpPr>
          <p:cNvPr id="25" name="Title 10"/>
          <p:cNvSpPr>
            <a:spLocks noGrp="1"/>
          </p:cNvSpPr>
          <p:nvPr>
            <p:ph type="title"/>
          </p:nvPr>
        </p:nvSpPr>
        <p:spPr>
          <a:xfrm>
            <a:off x="381000" y="-57150"/>
            <a:ext cx="5867400" cy="857250"/>
          </a:xfrm>
        </p:spPr>
        <p:txBody>
          <a:bodyPr>
            <a:normAutofit/>
          </a:bodyPr>
          <a:lstStyle/>
          <a:p>
            <a:pPr rtl="1"/>
            <a:r>
              <a:rPr lang="fa-IR" sz="2400" b="1" dirty="0">
                <a:ln>
                  <a:solidFill>
                    <a:sysClr val="windowText" lastClr="000000"/>
                  </a:solidFill>
                </a:ln>
                <a:solidFill>
                  <a:srgbClr val="00B0F0"/>
                </a:solidFill>
                <a:cs typeface="B Titr" pitchFamily="2" charset="-78"/>
              </a:rPr>
              <a:t>سه گروه از پسران ازدواج مى‏كنند</a:t>
            </a:r>
            <a:r>
              <a:rPr lang="en-US" sz="2400" b="1" dirty="0">
                <a:ln>
                  <a:solidFill>
                    <a:sysClr val="windowText" lastClr="000000"/>
                  </a:solidFill>
                </a:ln>
                <a:solidFill>
                  <a:srgbClr val="00B0F0"/>
                </a:solidFill>
                <a:cs typeface="B Titr" pitchFamily="2" charset="-78"/>
              </a:rPr>
              <a:t> …</a:t>
            </a:r>
          </a:p>
        </p:txBody>
      </p:sp>
      <p:pic>
        <p:nvPicPr>
          <p:cNvPr id="19" name="Picture 18" descr="166.gif">
            <a:hlinkClick r:id="rId7" action="ppaction://hlinksldjump"/>
          </p:cNvPr>
          <p:cNvPicPr>
            <a:picLocks noChangeAspect="1"/>
          </p:cNvPicPr>
          <p:nvPr/>
        </p:nvPicPr>
        <p:blipFill>
          <a:blip r:embed="rId8" cstate="print"/>
          <a:srcRect b="83334"/>
          <a:stretch>
            <a:fillRect/>
          </a:stretch>
        </p:blipFill>
        <p:spPr>
          <a:xfrm>
            <a:off x="7273794" y="112879"/>
            <a:ext cx="1813056" cy="687221"/>
          </a:xfrm>
          <a:prstGeom prst="rect">
            <a:avLst/>
          </a:prstGeom>
        </p:spPr>
      </p:pic>
      <p:sp>
        <p:nvSpPr>
          <p:cNvPr id="22" name="TextBox 21">
            <a:hlinkClick r:id="rId7" action="ppaction://hlinksldjump"/>
          </p:cNvPr>
          <p:cNvSpPr txBox="1"/>
          <p:nvPr/>
        </p:nvSpPr>
        <p:spPr>
          <a:xfrm>
            <a:off x="7810500" y="247650"/>
            <a:ext cx="752129" cy="338554"/>
          </a:xfrm>
          <a:prstGeom prst="rect">
            <a:avLst/>
          </a:prstGeom>
          <a:noFill/>
        </p:spPr>
        <p:txBody>
          <a:bodyPr wrap="none" rtlCol="0">
            <a:spAutoFit/>
          </a:bodyPr>
          <a:lstStyle/>
          <a:p>
            <a:r>
              <a:rPr lang="fa-IR" sz="1600" dirty="0">
                <a:solidFill>
                  <a:prstClr val="black"/>
                </a:solidFill>
                <a:cs typeface="B Titr" pitchFamily="2" charset="-78"/>
              </a:rPr>
              <a:t>بازگشت</a:t>
            </a:r>
            <a:endParaRPr lang="en-US" sz="1600" dirty="0">
              <a:solidFill>
                <a:prstClr val="black"/>
              </a:solidFill>
              <a:cs typeface="B Titr" pitchFamily="2" charset="-78"/>
            </a:endParaRPr>
          </a:p>
        </p:txBody>
      </p:sp>
      <p:sp>
        <p:nvSpPr>
          <p:cNvPr id="26" name="small_button1">
            <a:hlinkClick r:id="rId9" action="ppaction://hlinksldjump"/>
          </p:cNvPr>
          <p:cNvSpPr/>
          <p:nvPr/>
        </p:nvSpPr>
        <p:spPr>
          <a:xfrm>
            <a:off x="458912" y="971551"/>
            <a:ext cx="609600" cy="420896"/>
          </a:xfrm>
          <a:prstGeom prst="roundRect">
            <a:avLst/>
          </a:prstGeom>
          <a:solidFill>
            <a:schemeClr val="bg1">
              <a:lumMod val="75000"/>
            </a:schemeClr>
          </a:solidFill>
          <a:ln>
            <a:solidFill>
              <a:schemeClr val="accent6">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1</a:t>
            </a:r>
            <a:endParaRPr lang="en-US" sz="2800" dirty="0">
              <a:ln>
                <a:solidFill>
                  <a:sysClr val="windowText" lastClr="000000"/>
                </a:solidFill>
              </a:ln>
              <a:solidFill>
                <a:prstClr val="white">
                  <a:lumMod val="95000"/>
                </a:prstClr>
              </a:solidFill>
              <a:cs typeface="B Titr" pitchFamily="2" charset="-78"/>
            </a:endParaRPr>
          </a:p>
        </p:txBody>
      </p:sp>
    </p:spTree>
    <p:extLst>
      <p:ext uri="{BB962C8B-B14F-4D97-AF65-F5344CB8AC3E}">
        <p14:creationId xmlns:p14="http://schemas.microsoft.com/office/powerpoint/2010/main" val="31970752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2" cstate="print">
            <a:extLst>
              <a:ext uri="{28A0092B-C50C-407E-A947-70E740481C1C}">
                <a14:useLocalDpi xmlns:a14="http://schemas.microsoft.com/office/drawing/2010/main" val="0"/>
              </a:ext>
            </a:extLst>
          </a:blip>
          <a:srcRect t="48177" r="32369"/>
          <a:stretch/>
        </p:blipFill>
        <p:spPr>
          <a:xfrm>
            <a:off x="-29240" y="25973"/>
            <a:ext cx="1096039" cy="984724"/>
          </a:xfrm>
          <a:prstGeom prst="rect">
            <a:avLst/>
          </a:prstGeom>
        </p:spPr>
      </p:pic>
      <p:sp>
        <p:nvSpPr>
          <p:cNvPr id="14" name="backgound_panel"/>
          <p:cNvSpPr/>
          <p:nvPr/>
        </p:nvSpPr>
        <p:spPr>
          <a:xfrm>
            <a:off x="76200" y="800100"/>
            <a:ext cx="7086600" cy="3886200"/>
          </a:xfrm>
          <a:prstGeom prst="roundRect">
            <a:avLst/>
          </a:prstGeom>
          <a:solidFill>
            <a:schemeClr val="bg1">
              <a:lumMod val="65000"/>
            </a:schemeClr>
          </a:solidFill>
          <a:ln>
            <a:solidFill>
              <a:schemeClr val="tx1">
                <a:lumMod val="95000"/>
                <a:lumOff val="5000"/>
              </a:schemeClr>
            </a:solidFill>
          </a:ln>
          <a:effectLst>
            <a:reflection blurRad="38100" stA="18000" endPos="55500" dist="50800" dir="5400000" sy="-100000" algn="bl" rotWithShape="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_panel"/>
          <p:cNvSpPr/>
          <p:nvPr/>
        </p:nvSpPr>
        <p:spPr>
          <a:xfrm>
            <a:off x="609600" y="1085851"/>
            <a:ext cx="8382000" cy="3943350"/>
          </a:xfrm>
          <a:prstGeom prst="roundRect">
            <a:avLst/>
          </a:prstGeom>
          <a:solidFill>
            <a:schemeClr val="accent1">
              <a:lumMod val="75000"/>
            </a:schemeClr>
          </a:solidFill>
          <a:ln>
            <a:solidFill>
              <a:schemeClr val="tx1">
                <a:lumMod val="95000"/>
                <a:lumOff val="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Content Placeholder 1"/>
          <p:cNvSpPr>
            <a:spLocks noGrp="1"/>
          </p:cNvSpPr>
          <p:nvPr>
            <p:ph idx="1"/>
          </p:nvPr>
        </p:nvSpPr>
        <p:spPr>
          <a:xfrm>
            <a:off x="1295400" y="1158478"/>
            <a:ext cx="7010400" cy="3394472"/>
          </a:xfrm>
        </p:spPr>
        <p:txBody>
          <a:bodyPr>
            <a:noAutofit/>
          </a:bodyPr>
          <a:lstStyle/>
          <a:p>
            <a:pPr rtl="1">
              <a:lnSpc>
                <a:spcPct val="115000"/>
              </a:lnSpc>
              <a:spcAft>
                <a:spcPts val="1000"/>
              </a:spcAft>
              <a:buSzPct val="150000"/>
              <a:buFont typeface="Wingdings" pitchFamily="2" charset="2"/>
              <a:buChar char="ü"/>
            </a:pPr>
            <a:r>
              <a:rPr lang="fa-IR" sz="2800" b="1" dirty="0">
                <a:ln>
                  <a:solidFill>
                    <a:sysClr val="windowText" lastClr="000000"/>
                  </a:solidFill>
                </a:ln>
                <a:solidFill>
                  <a:srgbClr val="00B050"/>
                </a:solidFill>
                <a:cs typeface="B Titr" pitchFamily="2" charset="-78"/>
              </a:rPr>
              <a:t>از سر ترحم </a:t>
            </a:r>
            <a:r>
              <a:rPr lang="en-US" sz="2800" b="1" dirty="0">
                <a:ln>
                  <a:solidFill>
                    <a:sysClr val="windowText" lastClr="000000"/>
                  </a:solidFill>
                </a:ln>
                <a:solidFill>
                  <a:srgbClr val="00B050"/>
                </a:solidFill>
                <a:cs typeface="B Titr" pitchFamily="2" charset="-78"/>
              </a:rPr>
              <a:t> </a:t>
            </a:r>
            <a:r>
              <a:rPr lang="fa-IR" sz="2800" b="1" dirty="0">
                <a:ln>
                  <a:solidFill>
                    <a:sysClr val="windowText" lastClr="000000"/>
                  </a:solidFill>
                </a:ln>
                <a:solidFill>
                  <a:srgbClr val="00B050"/>
                </a:solidFill>
                <a:cs typeface="B Titr" pitchFamily="2" charset="-78"/>
              </a:rPr>
              <a:t>(رو دربايستى)</a:t>
            </a:r>
            <a:endParaRPr lang="en-US" sz="2800" b="1" dirty="0">
              <a:ln>
                <a:solidFill>
                  <a:sysClr val="windowText" lastClr="000000"/>
                </a:solidFill>
              </a:ln>
              <a:solidFill>
                <a:srgbClr val="00B050"/>
              </a:solidFill>
              <a:cs typeface="B Titr" pitchFamily="2" charset="-78"/>
            </a:endParaRPr>
          </a:p>
          <a:p>
            <a:pPr marL="0" indent="0" algn="justLow" rtl="1">
              <a:buNone/>
            </a:pPr>
            <a:r>
              <a:rPr lang="fa-IR" sz="2800" dirty="0">
                <a:solidFill>
                  <a:sysClr val="windowText" lastClr="000000"/>
                </a:solidFill>
                <a:cs typeface="B Badr" pitchFamily="2" charset="-78"/>
              </a:rPr>
              <a:t>در ازدواج‏هاى ترحمى پسر با خود فكر مى‏كند: من به تو لطف كردم كه با تو ازدواج كردم. اگر من نبودم تو يا اصلا ازدواج نمى‏كردى يا بايد با يك فرد بدبخت بى‏چاره ازدواج مى‏كردى. </a:t>
            </a:r>
          </a:p>
          <a:p>
            <a:pPr marL="0" indent="0" algn="justLow" rtl="1">
              <a:buNone/>
            </a:pPr>
            <a:r>
              <a:rPr lang="fa-IR" sz="2800" dirty="0">
                <a:solidFill>
                  <a:sysClr val="windowText" lastClr="000000"/>
                </a:solidFill>
                <a:cs typeface="B Badr" pitchFamily="2" charset="-78"/>
              </a:rPr>
              <a:t>شايد اوايل زندگى اين را به زبان نياورد. اما پس از مدتى در سخن‏هايش اين مسائل را عنوان مى‏كند و يا از كارهايش مانند بى‏اعتنايى و بى‏احترامى او مى‏توان فهميد دل خوشى از همسر و زندگى ندارد.  </a:t>
            </a:r>
            <a:endParaRPr lang="en-US" sz="2800" dirty="0">
              <a:solidFill>
                <a:sysClr val="windowText" lastClr="000000"/>
              </a:solidFill>
              <a:cs typeface="B Badr" pitchFamily="2" charset="-78"/>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638800" y="5137"/>
            <a:ext cx="2218691" cy="2161704"/>
          </a:xfrm>
          <a:prstGeom prst="rect">
            <a:avLst/>
          </a:prstGeom>
        </p:spPr>
      </p:pic>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36622" y="4476750"/>
            <a:ext cx="858347" cy="682386"/>
          </a:xfrm>
          <a:prstGeom prst="rect">
            <a:avLst/>
          </a:prstGeom>
        </p:spPr>
      </p:pic>
      <p:sp>
        <p:nvSpPr>
          <p:cNvPr id="23" name="TextBox 22"/>
          <p:cNvSpPr txBox="1"/>
          <p:nvPr/>
        </p:nvSpPr>
        <p:spPr>
          <a:xfrm>
            <a:off x="8382000" y="4564618"/>
            <a:ext cx="609600" cy="369332"/>
          </a:xfrm>
          <a:prstGeom prst="rect">
            <a:avLst/>
          </a:prstGeom>
          <a:noFill/>
        </p:spPr>
        <p:txBody>
          <a:bodyPr wrap="square" rtlCol="0">
            <a:spAutoFit/>
          </a:bodyPr>
          <a:lstStyle/>
          <a:p>
            <a:fld id="{D81BCC4D-E9F3-467D-9842-464F8BE9B665}" type="slidenum">
              <a:rPr lang="fa-IR" smtClean="0">
                <a:solidFill>
                  <a:prstClr val="black"/>
                </a:solidFill>
                <a:cs typeface="B Titr" pitchFamily="2" charset="-78"/>
              </a:rPr>
              <a:pPr/>
              <a:t>64</a:t>
            </a:fld>
            <a:endParaRPr lang="en-US" dirty="0">
              <a:solidFill>
                <a:prstClr val="black"/>
              </a:solidFill>
              <a:cs typeface="B Titr" pitchFamily="2" charset="-78"/>
            </a:endParaRPr>
          </a:p>
        </p:txBody>
      </p:sp>
      <p:sp>
        <p:nvSpPr>
          <p:cNvPr id="25" name="Title 10"/>
          <p:cNvSpPr>
            <a:spLocks noGrp="1"/>
          </p:cNvSpPr>
          <p:nvPr>
            <p:ph type="title"/>
          </p:nvPr>
        </p:nvSpPr>
        <p:spPr>
          <a:xfrm>
            <a:off x="381000" y="-57150"/>
            <a:ext cx="5867400" cy="857250"/>
          </a:xfrm>
        </p:spPr>
        <p:txBody>
          <a:bodyPr>
            <a:normAutofit/>
          </a:bodyPr>
          <a:lstStyle/>
          <a:p>
            <a:pPr rtl="1"/>
            <a:r>
              <a:rPr lang="fa-IR" sz="2400" b="1" dirty="0">
                <a:ln>
                  <a:solidFill>
                    <a:sysClr val="windowText" lastClr="000000"/>
                  </a:solidFill>
                </a:ln>
                <a:solidFill>
                  <a:srgbClr val="00B0F0"/>
                </a:solidFill>
                <a:cs typeface="B Titr" pitchFamily="2" charset="-78"/>
              </a:rPr>
              <a:t>سه گروه از پسران ازدواج مى‏كنند</a:t>
            </a:r>
            <a:r>
              <a:rPr lang="en-US" sz="2400" b="1" dirty="0">
                <a:ln>
                  <a:solidFill>
                    <a:sysClr val="windowText" lastClr="000000"/>
                  </a:solidFill>
                </a:ln>
                <a:solidFill>
                  <a:srgbClr val="00B0F0"/>
                </a:solidFill>
                <a:cs typeface="B Titr" pitchFamily="2" charset="-78"/>
              </a:rPr>
              <a:t> …</a:t>
            </a:r>
          </a:p>
        </p:txBody>
      </p:sp>
      <p:pic>
        <p:nvPicPr>
          <p:cNvPr id="19" name="Picture 18" descr="166.gif">
            <a:hlinkClick r:id="rId5" action="ppaction://hlinksldjump"/>
          </p:cNvPr>
          <p:cNvPicPr>
            <a:picLocks noChangeAspect="1"/>
          </p:cNvPicPr>
          <p:nvPr/>
        </p:nvPicPr>
        <p:blipFill>
          <a:blip r:embed="rId6" cstate="print"/>
          <a:srcRect b="83334"/>
          <a:stretch>
            <a:fillRect/>
          </a:stretch>
        </p:blipFill>
        <p:spPr>
          <a:xfrm>
            <a:off x="7273794" y="112879"/>
            <a:ext cx="1813056" cy="687221"/>
          </a:xfrm>
          <a:prstGeom prst="rect">
            <a:avLst/>
          </a:prstGeom>
        </p:spPr>
      </p:pic>
      <p:sp>
        <p:nvSpPr>
          <p:cNvPr id="22" name="TextBox 21">
            <a:hlinkClick r:id="rId5" action="ppaction://hlinksldjump"/>
          </p:cNvPr>
          <p:cNvSpPr txBox="1"/>
          <p:nvPr/>
        </p:nvSpPr>
        <p:spPr>
          <a:xfrm>
            <a:off x="7810500" y="247650"/>
            <a:ext cx="752129" cy="338554"/>
          </a:xfrm>
          <a:prstGeom prst="rect">
            <a:avLst/>
          </a:prstGeom>
          <a:noFill/>
        </p:spPr>
        <p:txBody>
          <a:bodyPr wrap="none" rtlCol="0">
            <a:spAutoFit/>
          </a:bodyPr>
          <a:lstStyle/>
          <a:p>
            <a:r>
              <a:rPr lang="fa-IR" sz="1600" dirty="0">
                <a:solidFill>
                  <a:prstClr val="black"/>
                </a:solidFill>
                <a:cs typeface="B Titr" pitchFamily="2" charset="-78"/>
              </a:rPr>
              <a:t>بازگشت</a:t>
            </a:r>
            <a:endParaRPr lang="en-US" sz="1600" dirty="0">
              <a:solidFill>
                <a:prstClr val="black"/>
              </a:solidFill>
              <a:cs typeface="B Titr" pitchFamily="2" charset="-78"/>
            </a:endParaRPr>
          </a:p>
        </p:txBody>
      </p:sp>
      <p:sp>
        <p:nvSpPr>
          <p:cNvPr id="26" name="small_button2">
            <a:hlinkClick r:id="rId7" action="ppaction://hlinksldjump"/>
          </p:cNvPr>
          <p:cNvSpPr/>
          <p:nvPr/>
        </p:nvSpPr>
        <p:spPr>
          <a:xfrm>
            <a:off x="457200" y="1428751"/>
            <a:ext cx="609600" cy="420896"/>
          </a:xfrm>
          <a:prstGeom prst="roundRect">
            <a:avLst/>
          </a:prstGeom>
          <a:solidFill>
            <a:schemeClr val="bg1">
              <a:lumMod val="75000"/>
            </a:schemeClr>
          </a:solidFill>
          <a:ln>
            <a:solidFill>
              <a:schemeClr val="accent4">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2</a:t>
            </a:r>
            <a:endParaRPr lang="en-US" sz="2800" dirty="0">
              <a:ln>
                <a:solidFill>
                  <a:sysClr val="windowText" lastClr="000000"/>
                </a:solidFill>
              </a:ln>
              <a:solidFill>
                <a:prstClr val="white">
                  <a:lumMod val="95000"/>
                </a:prstClr>
              </a:solidFill>
              <a:cs typeface="B Titr" pitchFamily="2" charset="-78"/>
            </a:endParaRPr>
          </a:p>
        </p:txBody>
      </p:sp>
      <p:sp>
        <p:nvSpPr>
          <p:cNvPr id="27" name="small_button3">
            <a:hlinkClick r:id="rId8" action="ppaction://hlinksldjump"/>
          </p:cNvPr>
          <p:cNvSpPr/>
          <p:nvPr/>
        </p:nvSpPr>
        <p:spPr>
          <a:xfrm>
            <a:off x="458912" y="1885951"/>
            <a:ext cx="609600" cy="420896"/>
          </a:xfrm>
          <a:prstGeom prst="roundRect">
            <a:avLst/>
          </a:prstGeom>
          <a:solidFill>
            <a:schemeClr val="accent1">
              <a:lumMod val="75000"/>
            </a:schemeClr>
          </a:solidFill>
          <a:ln>
            <a:solidFill>
              <a:schemeClr val="accent1">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3</a:t>
            </a:r>
            <a:endParaRPr lang="en-US" sz="2800" dirty="0">
              <a:ln>
                <a:solidFill>
                  <a:sysClr val="windowText" lastClr="000000"/>
                </a:solidFill>
              </a:ln>
              <a:solidFill>
                <a:prstClr val="white">
                  <a:lumMod val="95000"/>
                </a:prstClr>
              </a:solidFill>
              <a:cs typeface="B Titr" pitchFamily="2" charset="-78"/>
            </a:endParaRPr>
          </a:p>
        </p:txBody>
      </p:sp>
      <p:sp>
        <p:nvSpPr>
          <p:cNvPr id="28" name="small_button1">
            <a:hlinkClick r:id="rId9" action="ppaction://hlinksldjump"/>
          </p:cNvPr>
          <p:cNvSpPr/>
          <p:nvPr/>
        </p:nvSpPr>
        <p:spPr>
          <a:xfrm>
            <a:off x="458912" y="971551"/>
            <a:ext cx="609600" cy="420896"/>
          </a:xfrm>
          <a:prstGeom prst="roundRect">
            <a:avLst/>
          </a:prstGeom>
          <a:solidFill>
            <a:schemeClr val="bg1">
              <a:lumMod val="75000"/>
            </a:schemeClr>
          </a:solidFill>
          <a:ln>
            <a:solidFill>
              <a:schemeClr val="accent6">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1</a:t>
            </a:r>
            <a:endParaRPr lang="en-US" sz="2800" dirty="0">
              <a:ln>
                <a:solidFill>
                  <a:sysClr val="windowText" lastClr="000000"/>
                </a:solidFill>
              </a:ln>
              <a:solidFill>
                <a:prstClr val="white">
                  <a:lumMod val="95000"/>
                </a:prstClr>
              </a:solidFill>
              <a:cs typeface="B Titr" pitchFamily="2" charset="-78"/>
            </a:endParaRPr>
          </a:p>
        </p:txBody>
      </p:sp>
    </p:spTree>
    <p:extLst>
      <p:ext uri="{BB962C8B-B14F-4D97-AF65-F5344CB8AC3E}">
        <p14:creationId xmlns:p14="http://schemas.microsoft.com/office/powerpoint/2010/main" val="429017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cstate="print">
            <a:extLst>
              <a:ext uri="{28A0092B-C50C-407E-A947-70E740481C1C}">
                <a14:useLocalDpi xmlns:a14="http://schemas.microsoft.com/office/drawing/2010/main" val="0"/>
              </a:ext>
            </a:extLst>
          </a:blip>
          <a:srcRect t="48177" r="32369"/>
          <a:stretch/>
        </p:blipFill>
        <p:spPr>
          <a:xfrm>
            <a:off x="-29240" y="25973"/>
            <a:ext cx="1096039" cy="984724"/>
          </a:xfrm>
          <a:prstGeom prst="rect">
            <a:avLst/>
          </a:prstGeom>
        </p:spPr>
      </p:pic>
      <p:sp>
        <p:nvSpPr>
          <p:cNvPr id="14" name="backgound_panel"/>
          <p:cNvSpPr/>
          <p:nvPr/>
        </p:nvSpPr>
        <p:spPr>
          <a:xfrm>
            <a:off x="76200" y="800100"/>
            <a:ext cx="7086600" cy="3886200"/>
          </a:xfrm>
          <a:prstGeom prst="roundRect">
            <a:avLst/>
          </a:prstGeom>
          <a:solidFill>
            <a:schemeClr val="bg1">
              <a:lumMod val="65000"/>
            </a:schemeClr>
          </a:solidFill>
          <a:ln>
            <a:solidFill>
              <a:schemeClr val="tx1">
                <a:lumMod val="95000"/>
                <a:lumOff val="5000"/>
              </a:schemeClr>
            </a:solidFill>
          </a:ln>
          <a:effectLst>
            <a:reflection blurRad="38100" stA="18000" endPos="55500" dist="50800" dir="5400000" sy="-100000" algn="bl" rotWithShape="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_panel"/>
          <p:cNvSpPr/>
          <p:nvPr/>
        </p:nvSpPr>
        <p:spPr>
          <a:xfrm>
            <a:off x="609600" y="1085851"/>
            <a:ext cx="8382000" cy="3943350"/>
          </a:xfrm>
          <a:prstGeom prst="roundRect">
            <a:avLst/>
          </a:prstGeom>
          <a:solidFill>
            <a:schemeClr val="accent5">
              <a:lumMod val="75000"/>
            </a:schemeClr>
          </a:solidFill>
          <a:ln>
            <a:solidFill>
              <a:schemeClr val="tx1"/>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ln>
                <a:solidFill>
                  <a:sysClr val="windowText" lastClr="000000"/>
                </a:solidFill>
              </a:ln>
              <a:solidFill>
                <a:prstClr val="white"/>
              </a:solidFill>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638800" y="5137"/>
            <a:ext cx="2218691" cy="2161704"/>
          </a:xfrm>
          <a:prstGeom prst="rect">
            <a:avLst/>
          </a:prstGeom>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36622" y="4476750"/>
            <a:ext cx="858347" cy="682386"/>
          </a:xfrm>
          <a:prstGeom prst="rect">
            <a:avLst/>
          </a:prstGeom>
        </p:spPr>
      </p:pic>
      <p:sp>
        <p:nvSpPr>
          <p:cNvPr id="19" name="TextBox 18"/>
          <p:cNvSpPr txBox="1"/>
          <p:nvPr/>
        </p:nvSpPr>
        <p:spPr>
          <a:xfrm>
            <a:off x="8382000" y="4564618"/>
            <a:ext cx="609600" cy="369332"/>
          </a:xfrm>
          <a:prstGeom prst="rect">
            <a:avLst/>
          </a:prstGeom>
          <a:noFill/>
        </p:spPr>
        <p:txBody>
          <a:bodyPr wrap="square" rtlCol="0">
            <a:spAutoFit/>
          </a:bodyPr>
          <a:lstStyle/>
          <a:p>
            <a:fld id="{D81BCC4D-E9F3-467D-9842-464F8BE9B665}" type="slidenum">
              <a:rPr lang="fa-IR" smtClean="0">
                <a:solidFill>
                  <a:prstClr val="black"/>
                </a:solidFill>
                <a:cs typeface="B Titr" pitchFamily="2" charset="-78"/>
              </a:rPr>
              <a:pPr/>
              <a:t>65</a:t>
            </a:fld>
            <a:endParaRPr lang="en-US" dirty="0">
              <a:solidFill>
                <a:prstClr val="black"/>
              </a:solidFill>
              <a:cs typeface="B Titr" pitchFamily="2" charset="-78"/>
            </a:endParaRPr>
          </a:p>
        </p:txBody>
      </p:sp>
      <p:sp>
        <p:nvSpPr>
          <p:cNvPr id="23" name="Rectangle 22"/>
          <p:cNvSpPr/>
          <p:nvPr/>
        </p:nvSpPr>
        <p:spPr>
          <a:xfrm>
            <a:off x="609600" y="1657350"/>
            <a:ext cx="7696201" cy="3277820"/>
          </a:xfrm>
          <a:prstGeom prst="rect">
            <a:avLst/>
          </a:prstGeom>
        </p:spPr>
        <p:txBody>
          <a:bodyPr wrap="square">
            <a:spAutoFit/>
          </a:bodyPr>
          <a:lstStyle/>
          <a:p>
            <a:pPr algn="justLow" rtl="1"/>
            <a:r>
              <a:rPr lang="fa-IR" sz="2300" dirty="0">
                <a:cs typeface="B Badr" pitchFamily="2" charset="-78"/>
              </a:rPr>
              <a:t>يكى از مراجعان، پسرى بود كه احساس مى‏كرد موقعيت خيلى خوبى دارد و يكى از دخترهاى فاميل‏شان، خودش را به او چسبانده و اين دختر است كه مى‏خواهد به زور با او ازدواج كند.</a:t>
            </a:r>
          </a:p>
          <a:p>
            <a:pPr algn="justLow" rtl="1"/>
            <a:r>
              <a:rPr lang="fa-IR" sz="2300" dirty="0">
                <a:cs typeface="B Badr" pitchFamily="2" charset="-78"/>
              </a:rPr>
              <a:t>پسر به خاطر حفظ آبرو در ميان خانواده و بخاطر اينكه دختر از فاميل‏هاى نزديك آن‏ها بود، با او ازدواج كرد و پس از ازدواج هميشه به دختر مى‏گفت: تو خودت را به من قالب كردى! </a:t>
            </a:r>
          </a:p>
          <a:p>
            <a:pPr algn="justLow" rtl="1"/>
            <a:r>
              <a:rPr lang="fa-IR" sz="2300" dirty="0">
                <a:cs typeface="B Badr" pitchFamily="2" charset="-78"/>
              </a:rPr>
              <a:t>جلوى چشم دختر، با دخترهاى ديگر چت مى‏كرد و به او بى توجهى مى‏كرد.</a:t>
            </a:r>
            <a:endParaRPr lang="en-US" sz="2300" dirty="0">
              <a:cs typeface="B Badr" pitchFamily="2" charset="-78"/>
            </a:endParaRPr>
          </a:p>
          <a:p>
            <a:pPr algn="justLow" rtl="1"/>
            <a:r>
              <a:rPr lang="fa-IR" sz="2300" dirty="0">
                <a:cs typeface="B Badr" pitchFamily="2" charset="-78"/>
              </a:rPr>
              <a:t>اين ازدواج پس از چند ماه به قهر و در كمتر از يكسال به طلاق منجر شد.</a:t>
            </a:r>
            <a:endParaRPr lang="en-US" sz="2300" dirty="0">
              <a:cs typeface="B Badr" pitchFamily="2" charset="-78"/>
            </a:endParaRPr>
          </a:p>
          <a:p>
            <a:pPr algn="justLow" rtl="1"/>
            <a:r>
              <a:rPr lang="fa-IR" sz="2300" dirty="0">
                <a:cs typeface="B Badr" pitchFamily="2" charset="-78"/>
              </a:rPr>
              <a:t>هيچ چيز براى دختر سخت‏تر از اين نيست كه به او بى‏توجهى شود.</a:t>
            </a:r>
            <a:endParaRPr lang="en-US" sz="2300" dirty="0">
              <a:cs typeface="B Badr" pitchFamily="2" charset="-78"/>
            </a:endParaRPr>
          </a:p>
        </p:txBody>
      </p:sp>
      <p:sp>
        <p:nvSpPr>
          <p:cNvPr id="2" name="Rectangle 1"/>
          <p:cNvSpPr/>
          <p:nvPr/>
        </p:nvSpPr>
        <p:spPr>
          <a:xfrm>
            <a:off x="2164516" y="197474"/>
            <a:ext cx="3549370" cy="461665"/>
          </a:xfrm>
          <a:prstGeom prst="rect">
            <a:avLst/>
          </a:prstGeom>
        </p:spPr>
        <p:txBody>
          <a:bodyPr wrap="none">
            <a:spAutoFit/>
          </a:bodyPr>
          <a:lstStyle/>
          <a:p>
            <a:pPr algn="justLow" rtl="1"/>
            <a:r>
              <a:rPr lang="fa-IR" sz="2400" dirty="0">
                <a:ln>
                  <a:solidFill>
                    <a:sysClr val="windowText" lastClr="000000"/>
                  </a:solidFill>
                </a:ln>
                <a:solidFill>
                  <a:srgbClr val="FF0000"/>
                </a:solidFill>
                <a:cs typeface="B Titr" pitchFamily="2" charset="-78"/>
              </a:rPr>
              <a:t>تو خودت را به من قالب كردى! </a:t>
            </a:r>
          </a:p>
        </p:txBody>
      </p:sp>
      <p:pic>
        <p:nvPicPr>
          <p:cNvPr id="16" name="Picture 15" descr="166.gif">
            <a:hlinkClick r:id="rId5" action="ppaction://hlinksldjump"/>
          </p:cNvPr>
          <p:cNvPicPr>
            <a:picLocks noChangeAspect="1"/>
          </p:cNvPicPr>
          <p:nvPr/>
        </p:nvPicPr>
        <p:blipFill>
          <a:blip r:embed="rId6" cstate="print"/>
          <a:srcRect b="83334"/>
          <a:stretch>
            <a:fillRect/>
          </a:stretch>
        </p:blipFill>
        <p:spPr>
          <a:xfrm>
            <a:off x="7273794" y="112879"/>
            <a:ext cx="1813056" cy="687221"/>
          </a:xfrm>
          <a:prstGeom prst="rect">
            <a:avLst/>
          </a:prstGeom>
        </p:spPr>
      </p:pic>
      <p:sp>
        <p:nvSpPr>
          <p:cNvPr id="17" name="TextBox 16">
            <a:hlinkClick r:id="rId5" action="ppaction://hlinksldjump"/>
          </p:cNvPr>
          <p:cNvSpPr txBox="1"/>
          <p:nvPr/>
        </p:nvSpPr>
        <p:spPr>
          <a:xfrm>
            <a:off x="7810500" y="247650"/>
            <a:ext cx="752129" cy="338554"/>
          </a:xfrm>
          <a:prstGeom prst="rect">
            <a:avLst/>
          </a:prstGeom>
          <a:noFill/>
        </p:spPr>
        <p:txBody>
          <a:bodyPr wrap="none" rtlCol="0">
            <a:spAutoFit/>
          </a:bodyPr>
          <a:lstStyle/>
          <a:p>
            <a:r>
              <a:rPr lang="fa-IR" sz="1600" dirty="0">
                <a:solidFill>
                  <a:prstClr val="black"/>
                </a:solidFill>
                <a:cs typeface="B Titr" pitchFamily="2" charset="-78"/>
              </a:rPr>
              <a:t>بازگشت</a:t>
            </a:r>
            <a:endParaRPr lang="en-US" sz="1600" dirty="0">
              <a:solidFill>
                <a:prstClr val="black"/>
              </a:solidFill>
              <a:cs typeface="B Titr" pitchFamily="2" charset="-78"/>
            </a:endParaRPr>
          </a:p>
        </p:txBody>
      </p:sp>
    </p:spTree>
    <p:extLst>
      <p:ext uri="{BB962C8B-B14F-4D97-AF65-F5344CB8AC3E}">
        <p14:creationId xmlns:p14="http://schemas.microsoft.com/office/powerpoint/2010/main" val="26910757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52600" y="434578"/>
            <a:ext cx="7391400" cy="536972"/>
          </a:xfrm>
        </p:spPr>
        <p:txBody>
          <a:bodyPr>
            <a:normAutofit fontScale="90000"/>
          </a:bodyPr>
          <a:lstStyle/>
          <a:p>
            <a:pPr algn="ctr" rtl="1"/>
            <a:r>
              <a:rPr lang="fa-IR" dirty="0">
                <a:cs typeface="B Titr" pitchFamily="2" charset="-78"/>
              </a:rPr>
              <a:t>ويل دورانت:</a:t>
            </a:r>
            <a:endParaRPr lang="en-US" dirty="0">
              <a:cs typeface="B Titr" pitchFamily="2" charset="-78"/>
            </a:endParaRPr>
          </a:p>
        </p:txBody>
      </p:sp>
      <p:pic>
        <p:nvPicPr>
          <p:cNvPr id="6" name="Picture 5" descr="n00000104-b.jpg"/>
          <p:cNvPicPr>
            <a:picLocks noChangeAspect="1"/>
          </p:cNvPicPr>
          <p:nvPr/>
        </p:nvPicPr>
        <p:blipFill>
          <a:blip r:embed="rId2"/>
          <a:stretch>
            <a:fillRect/>
          </a:stretch>
        </p:blipFill>
        <p:spPr>
          <a:xfrm>
            <a:off x="7606046" y="143327"/>
            <a:ext cx="1141228" cy="15140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6558" y="119103"/>
            <a:ext cx="1243842" cy="15382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36622" y="4476750"/>
            <a:ext cx="858347" cy="682386"/>
          </a:xfrm>
          <a:prstGeom prst="rect">
            <a:avLst/>
          </a:prstGeom>
        </p:spPr>
      </p:pic>
      <p:sp>
        <p:nvSpPr>
          <p:cNvPr id="9" name="TextBox 8"/>
          <p:cNvSpPr txBox="1"/>
          <p:nvPr/>
        </p:nvSpPr>
        <p:spPr>
          <a:xfrm>
            <a:off x="8458200" y="4564618"/>
            <a:ext cx="609600" cy="369332"/>
          </a:xfrm>
          <a:prstGeom prst="rect">
            <a:avLst/>
          </a:prstGeom>
          <a:noFill/>
        </p:spPr>
        <p:txBody>
          <a:bodyPr wrap="square" rtlCol="0">
            <a:spAutoFit/>
          </a:bodyPr>
          <a:lstStyle/>
          <a:p>
            <a:fld id="{D81BCC4D-E9F3-467D-9842-464F8BE9B665}" type="slidenum">
              <a:rPr lang="fa-IR" smtClean="0">
                <a:solidFill>
                  <a:prstClr val="black"/>
                </a:solidFill>
                <a:cs typeface="B Titr" pitchFamily="2" charset="-78"/>
              </a:rPr>
              <a:pPr/>
              <a:t>66</a:t>
            </a:fld>
            <a:endParaRPr lang="en-US" dirty="0">
              <a:solidFill>
                <a:prstClr val="black"/>
              </a:solidFill>
              <a:cs typeface="B Titr" pitchFamily="2" charset="-78"/>
            </a:endParaRP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455" y="57150"/>
            <a:ext cx="1557745" cy="1826447"/>
          </a:xfrm>
          <a:prstGeom prst="rect">
            <a:avLst/>
          </a:prstGeom>
        </p:spPr>
      </p:pic>
      <p:sp>
        <p:nvSpPr>
          <p:cNvPr id="10" name="Rectangle 9"/>
          <p:cNvSpPr/>
          <p:nvPr/>
        </p:nvSpPr>
        <p:spPr>
          <a:xfrm>
            <a:off x="2270273" y="1923050"/>
            <a:ext cx="6477000" cy="2357568"/>
          </a:xfrm>
          <a:prstGeom prst="rect">
            <a:avLst/>
          </a:prstGeom>
        </p:spPr>
        <p:txBody>
          <a:bodyPr wrap="square">
            <a:spAutoFit/>
          </a:bodyPr>
          <a:lstStyle/>
          <a:p>
            <a:pPr algn="justLow" rtl="1">
              <a:lnSpc>
                <a:spcPct val="115000"/>
              </a:lnSpc>
              <a:spcAft>
                <a:spcPts val="0"/>
              </a:spcAft>
            </a:pPr>
            <a:r>
              <a:rPr lang="fa-IR"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alibri"/>
                <a:ea typeface="Times New Roman"/>
                <a:cs typeface="B Homa" pitchFamily="2" charset="-78"/>
              </a:rPr>
              <a:t>زن فقط وقتى زنده است كه معشوق باشد</a:t>
            </a:r>
            <a:r>
              <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alibri"/>
                <a:ea typeface="Times New Roman"/>
                <a:cs typeface="B Homa" pitchFamily="2" charset="-78"/>
              </a:rPr>
              <a:t> </a:t>
            </a:r>
            <a:r>
              <a:rPr lang="fa-IR"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alibri"/>
                <a:ea typeface="Times New Roman"/>
                <a:cs typeface="B Homa" pitchFamily="2" charset="-78"/>
              </a:rPr>
              <a:t>و توجه به او مايه حيات اوست.</a:t>
            </a:r>
            <a:r>
              <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B Homa" pitchFamily="2" charset="-78"/>
              </a:rPr>
              <a:t> </a:t>
            </a:r>
            <a:endParaRPr lang="fa-IR"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B Homa" pitchFamily="2" charset="-78"/>
            </a:endParaRPr>
          </a:p>
          <a:p>
            <a:pPr rtl="1">
              <a:lnSpc>
                <a:spcPct val="115000"/>
              </a:lnSpc>
              <a:spcAft>
                <a:spcPts val="0"/>
              </a:spcAft>
            </a:pPr>
            <a:r>
              <a:rPr lang="fa-IR" sz="3200" dirty="0"/>
              <a:t>                             </a:t>
            </a:r>
            <a:r>
              <a:rPr lang="fa-IR" dirty="0">
                <a:latin typeface="Calibri"/>
                <a:ea typeface="Times New Roman"/>
                <a:cs typeface="B Badr" pitchFamily="2" charset="-78"/>
              </a:rPr>
              <a:t>لذات فلسفه، ص 135</a:t>
            </a:r>
            <a:endParaRPr lang="en-US" sz="2400" dirty="0">
              <a:latin typeface="Calibri"/>
              <a:ea typeface="Times New Roman"/>
              <a:cs typeface="B Badr" pitchFamily="2" charset="-78"/>
            </a:endParaRPr>
          </a:p>
          <a:p>
            <a:pPr algn="justLow" rtl="1">
              <a:lnSpc>
                <a:spcPct val="115000"/>
              </a:lnSpc>
              <a:spcAft>
                <a:spcPts val="0"/>
              </a:spcAft>
            </a:pPr>
            <a:r>
              <a:rPr lang="en-US" sz="2400" dirty="0">
                <a:latin typeface="Calibri"/>
                <a:ea typeface="Times New Roman"/>
                <a:cs typeface="Arial"/>
              </a:rPr>
              <a:t> </a:t>
            </a:r>
            <a:endParaRPr lang="en-US" sz="2400" dirty="0">
              <a:effectLst/>
              <a:latin typeface="Calibri"/>
              <a:ea typeface="Times New Roman"/>
              <a:cs typeface="Arial"/>
            </a:endParaRPr>
          </a:p>
        </p:txBody>
      </p:sp>
    </p:spTree>
    <p:extLst>
      <p:ext uri="{BB962C8B-B14F-4D97-AF65-F5344CB8AC3E}">
        <p14:creationId xmlns:p14="http://schemas.microsoft.com/office/powerpoint/2010/main" val="7836188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t="48177" r="32369"/>
          <a:stretch/>
        </p:blipFill>
        <p:spPr>
          <a:xfrm>
            <a:off x="-29240" y="25973"/>
            <a:ext cx="1096039" cy="984724"/>
          </a:xfrm>
          <a:prstGeom prst="rect">
            <a:avLst/>
          </a:prstGeom>
        </p:spPr>
      </p:pic>
      <p:sp>
        <p:nvSpPr>
          <p:cNvPr id="14" name="backgound_panel"/>
          <p:cNvSpPr/>
          <p:nvPr/>
        </p:nvSpPr>
        <p:spPr>
          <a:xfrm>
            <a:off x="76200" y="800100"/>
            <a:ext cx="7086600" cy="3886200"/>
          </a:xfrm>
          <a:prstGeom prst="roundRect">
            <a:avLst/>
          </a:prstGeom>
          <a:solidFill>
            <a:schemeClr val="bg1">
              <a:lumMod val="65000"/>
            </a:schemeClr>
          </a:solidFill>
          <a:ln>
            <a:solidFill>
              <a:schemeClr val="tx1">
                <a:lumMod val="95000"/>
                <a:lumOff val="5000"/>
              </a:schemeClr>
            </a:solidFill>
          </a:ln>
          <a:effectLst>
            <a:reflection blurRad="38100" stA="18000" endPos="55500" dist="50800" dir="5400000" sy="-100000" algn="bl" rotWithShape="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_panel"/>
          <p:cNvSpPr/>
          <p:nvPr/>
        </p:nvSpPr>
        <p:spPr>
          <a:xfrm>
            <a:off x="609600" y="1085851"/>
            <a:ext cx="8382000" cy="3943350"/>
          </a:xfrm>
          <a:prstGeom prst="roundRect">
            <a:avLst/>
          </a:prstGeom>
          <a:blipFill>
            <a:blip r:embed="rId3"/>
            <a:tile tx="0" ty="0" sx="100000" sy="100000" flip="none" algn="tl"/>
          </a:blipFill>
          <a:ln>
            <a:solidFill>
              <a:schemeClr val="tx1"/>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ln>
                <a:solidFill>
                  <a:sysClr val="windowText" lastClr="000000"/>
                </a:solidFill>
              </a:ln>
              <a:solidFill>
                <a:prstClr val="white"/>
              </a:solidFill>
            </a:endParaRPr>
          </a:p>
        </p:txBody>
      </p:sp>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3375" y="1061713"/>
            <a:ext cx="6057900" cy="4348490"/>
          </a:xfrm>
          <a:prstGeom prst="rect">
            <a:avLst/>
          </a:prstGeom>
        </p:spPr>
      </p:pic>
      <p:sp>
        <p:nvSpPr>
          <p:cNvPr id="2" name="Rectangle 1"/>
          <p:cNvSpPr/>
          <p:nvPr/>
        </p:nvSpPr>
        <p:spPr>
          <a:xfrm>
            <a:off x="1223761" y="1504956"/>
            <a:ext cx="4277132" cy="1077218"/>
          </a:xfrm>
          <a:prstGeom prst="rect">
            <a:avLst/>
          </a:prstGeom>
        </p:spPr>
        <p:txBody>
          <a:bodyPr wrap="none">
            <a:spAutoFit/>
          </a:bodyPr>
          <a:lstStyle/>
          <a:p>
            <a:pPr algn="ctr" rtl="1"/>
            <a:r>
              <a:rPr lang="fa-IR" sz="32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cs typeface="B Titr" pitchFamily="2" charset="-78"/>
              </a:rPr>
              <a:t>پيامدهاى دوستی در صورتى </a:t>
            </a:r>
          </a:p>
          <a:p>
            <a:pPr algn="ctr" rtl="1"/>
            <a:r>
              <a:rPr lang="fa-IR" sz="32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cs typeface="B Titr" pitchFamily="2" charset="-78"/>
              </a:rPr>
              <a:t>كه به ازدواج منجر بشود:</a:t>
            </a:r>
            <a:endParaRPr lang="en-US" sz="32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cs typeface="B Titr" pitchFamily="2" charset="-78"/>
            </a:endParaRPr>
          </a:p>
        </p:txBody>
      </p:sp>
      <p:pic>
        <p:nvPicPr>
          <p:cNvPr id="13" name="Picture 13" descr="ring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6799" y="4272028"/>
            <a:ext cx="1828800" cy="75406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91200" y="2190750"/>
            <a:ext cx="3260544" cy="3260544"/>
          </a:xfrm>
          <a:prstGeom prst="rect">
            <a:avLst/>
          </a:prstGeom>
        </p:spPr>
      </p:pic>
      <p:pic>
        <p:nvPicPr>
          <p:cNvPr id="16" name="Picture 15" descr="166.gif">
            <a:hlinkClick r:id="rId7" action="ppaction://hlinksldjump"/>
          </p:cNvPr>
          <p:cNvPicPr>
            <a:picLocks noChangeAspect="1"/>
          </p:cNvPicPr>
          <p:nvPr/>
        </p:nvPicPr>
        <p:blipFill>
          <a:blip r:embed="rId8" cstate="print"/>
          <a:srcRect b="83334"/>
          <a:stretch>
            <a:fillRect/>
          </a:stretch>
        </p:blipFill>
        <p:spPr>
          <a:xfrm>
            <a:off x="7273794" y="112879"/>
            <a:ext cx="1813056" cy="687221"/>
          </a:xfrm>
          <a:prstGeom prst="rect">
            <a:avLst/>
          </a:prstGeom>
        </p:spPr>
      </p:pic>
      <p:sp>
        <p:nvSpPr>
          <p:cNvPr id="18" name="TextBox 17">
            <a:hlinkClick r:id="rId7" action="ppaction://hlinksldjump"/>
          </p:cNvPr>
          <p:cNvSpPr txBox="1"/>
          <p:nvPr/>
        </p:nvSpPr>
        <p:spPr>
          <a:xfrm>
            <a:off x="7810500" y="247650"/>
            <a:ext cx="752129" cy="338554"/>
          </a:xfrm>
          <a:prstGeom prst="rect">
            <a:avLst/>
          </a:prstGeom>
          <a:noFill/>
        </p:spPr>
        <p:txBody>
          <a:bodyPr wrap="none" rtlCol="0">
            <a:spAutoFit/>
          </a:bodyPr>
          <a:lstStyle/>
          <a:p>
            <a:r>
              <a:rPr lang="fa-IR" sz="1600" dirty="0">
                <a:solidFill>
                  <a:prstClr val="black"/>
                </a:solidFill>
                <a:cs typeface="B Titr" pitchFamily="2" charset="-78"/>
              </a:rPr>
              <a:t>بازگشت</a:t>
            </a:r>
            <a:endParaRPr lang="en-US" sz="1600" dirty="0">
              <a:solidFill>
                <a:prstClr val="black"/>
              </a:solidFill>
              <a:cs typeface="B Titr" pitchFamily="2" charset="-78"/>
            </a:endParaRPr>
          </a:p>
        </p:txBody>
      </p:sp>
    </p:spTree>
    <p:extLst>
      <p:ext uri="{BB962C8B-B14F-4D97-AF65-F5344CB8AC3E}">
        <p14:creationId xmlns:p14="http://schemas.microsoft.com/office/powerpoint/2010/main" val="19520198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2" cstate="print">
            <a:extLst>
              <a:ext uri="{28A0092B-C50C-407E-A947-70E740481C1C}">
                <a14:useLocalDpi xmlns:a14="http://schemas.microsoft.com/office/drawing/2010/main" val="0"/>
              </a:ext>
            </a:extLst>
          </a:blip>
          <a:srcRect t="48177" r="32369"/>
          <a:stretch/>
        </p:blipFill>
        <p:spPr>
          <a:xfrm>
            <a:off x="-29240" y="25973"/>
            <a:ext cx="1096039" cy="984724"/>
          </a:xfrm>
          <a:prstGeom prst="rect">
            <a:avLst/>
          </a:prstGeom>
        </p:spPr>
      </p:pic>
      <p:sp>
        <p:nvSpPr>
          <p:cNvPr id="14" name="backgound_panel"/>
          <p:cNvSpPr/>
          <p:nvPr/>
        </p:nvSpPr>
        <p:spPr>
          <a:xfrm>
            <a:off x="76200" y="800100"/>
            <a:ext cx="7086600" cy="3886200"/>
          </a:xfrm>
          <a:prstGeom prst="roundRect">
            <a:avLst/>
          </a:prstGeom>
          <a:solidFill>
            <a:schemeClr val="bg1">
              <a:lumMod val="65000"/>
            </a:schemeClr>
          </a:solidFill>
          <a:ln>
            <a:solidFill>
              <a:schemeClr val="tx1">
                <a:lumMod val="95000"/>
                <a:lumOff val="5000"/>
              </a:schemeClr>
            </a:solidFill>
          </a:ln>
          <a:effectLst>
            <a:reflection blurRad="38100" stA="18000" endPos="55500" dist="50800" dir="5400000" sy="-100000" algn="bl" rotWithShape="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_panel"/>
          <p:cNvSpPr/>
          <p:nvPr/>
        </p:nvSpPr>
        <p:spPr>
          <a:xfrm>
            <a:off x="609600" y="1085851"/>
            <a:ext cx="8382000" cy="3943350"/>
          </a:xfrm>
          <a:prstGeom prst="roundRect">
            <a:avLst/>
          </a:prstGeom>
          <a:solidFill>
            <a:schemeClr val="accent6">
              <a:lumMod val="60000"/>
              <a:lumOff val="40000"/>
            </a:schemeClr>
          </a:solidFill>
          <a:ln>
            <a:solidFill>
              <a:schemeClr val="tx1">
                <a:lumMod val="95000"/>
                <a:lumOff val="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Title 10"/>
          <p:cNvSpPr>
            <a:spLocks noGrp="1"/>
          </p:cNvSpPr>
          <p:nvPr>
            <p:ph type="title"/>
          </p:nvPr>
        </p:nvSpPr>
        <p:spPr>
          <a:xfrm>
            <a:off x="381000" y="-57150"/>
            <a:ext cx="5867400" cy="857250"/>
          </a:xfrm>
        </p:spPr>
        <p:txBody>
          <a:bodyPr>
            <a:normAutofit/>
          </a:bodyPr>
          <a:lstStyle/>
          <a:p>
            <a:pPr algn="r" rtl="1"/>
            <a:r>
              <a:rPr lang="fa-IR" sz="2000" b="1" dirty="0">
                <a:ln w="11430">
                  <a:solidFill>
                    <a:sysClr val="windowText" lastClr="000000"/>
                  </a:solidFill>
                </a:ln>
                <a:solidFill>
                  <a:srgbClr val="FF0000"/>
                </a:solidFill>
                <a:effectLst>
                  <a:outerShdw blurRad="50800" dist="39000" dir="5460000" algn="tl">
                    <a:srgbClr val="000000">
                      <a:alpha val="38000"/>
                    </a:srgbClr>
                  </a:outerShdw>
                </a:effectLst>
                <a:cs typeface="B Titr" pitchFamily="2" charset="-78"/>
              </a:rPr>
              <a:t>پيامدهاى دوستی در صورتى كه به ازدواج منجر بشود:</a:t>
            </a:r>
            <a:endParaRPr lang="en-US" sz="2000" b="1" dirty="0">
              <a:ln w="11430">
                <a:solidFill>
                  <a:sysClr val="windowText" lastClr="000000"/>
                </a:solidFill>
              </a:ln>
              <a:solidFill>
                <a:srgbClr val="FF0000"/>
              </a:solidFill>
              <a:effectLst>
                <a:outerShdw blurRad="50800" dist="39000" dir="5460000" algn="tl">
                  <a:srgbClr val="000000">
                    <a:alpha val="38000"/>
                  </a:srgbClr>
                </a:outerShdw>
              </a:effectLst>
              <a:cs typeface="B Titr" pitchFamily="2" charset="-78"/>
            </a:endParaRPr>
          </a:p>
        </p:txBody>
      </p:sp>
      <p:sp>
        <p:nvSpPr>
          <p:cNvPr id="2" name="Content Placeholder 1"/>
          <p:cNvSpPr>
            <a:spLocks noGrp="1"/>
          </p:cNvSpPr>
          <p:nvPr>
            <p:ph idx="1"/>
          </p:nvPr>
        </p:nvSpPr>
        <p:spPr>
          <a:xfrm>
            <a:off x="1295400" y="1504950"/>
            <a:ext cx="7010400" cy="3394472"/>
          </a:xfrm>
        </p:spPr>
        <p:txBody>
          <a:bodyPr>
            <a:normAutofit fontScale="85000" lnSpcReduction="10000"/>
          </a:bodyPr>
          <a:lstStyle/>
          <a:p>
            <a:pPr algn="ctr" rtl="1">
              <a:buClr>
                <a:srgbClr val="FF0000"/>
              </a:buClr>
              <a:buSzPct val="150000"/>
              <a:buFont typeface="Wingdings" pitchFamily="2" charset="2"/>
              <a:buChar char="ü"/>
            </a:pPr>
            <a:r>
              <a:rPr lang="fa-IR" sz="2400" b="1" dirty="0">
                <a:ln>
                  <a:solidFill>
                    <a:sysClr val="windowText" lastClr="000000"/>
                  </a:solidFill>
                </a:ln>
                <a:solidFill>
                  <a:srgbClr val="00B050"/>
                </a:solidFill>
                <a:cs typeface="B Titr" pitchFamily="2" charset="-78"/>
              </a:rPr>
              <a:t> سايه بدبينى شديد: </a:t>
            </a:r>
            <a:endParaRPr lang="en-US" sz="2400" b="1" dirty="0">
              <a:ln>
                <a:solidFill>
                  <a:sysClr val="windowText" lastClr="000000"/>
                </a:solidFill>
              </a:ln>
              <a:solidFill>
                <a:srgbClr val="00B050"/>
              </a:solidFill>
              <a:cs typeface="B Titr" pitchFamily="2" charset="-78"/>
            </a:endParaRPr>
          </a:p>
          <a:p>
            <a:pPr marL="0" indent="0" algn="justLow" rtl="1">
              <a:lnSpc>
                <a:spcPct val="115000"/>
              </a:lnSpc>
              <a:spcAft>
                <a:spcPts val="1000"/>
              </a:spcAft>
              <a:buNone/>
            </a:pPr>
            <a:r>
              <a:rPr lang="fa-IR" sz="2400" spc="-100" dirty="0">
                <a:ea typeface="Times New Roman"/>
                <a:cs typeface="B Badr"/>
              </a:rPr>
              <a:t>پسر در مورد دختر فكر مى‏كند او قبل از ازدواج با من، ارتباط مخفيانه داشته از كجا معلوم كه حالا يا بعدا...؟!</a:t>
            </a:r>
          </a:p>
          <a:p>
            <a:pPr marL="0" indent="0" algn="justLow" rtl="1">
              <a:lnSpc>
                <a:spcPct val="115000"/>
              </a:lnSpc>
              <a:spcAft>
                <a:spcPts val="1000"/>
              </a:spcAft>
              <a:buNone/>
            </a:pPr>
            <a:r>
              <a:rPr lang="fa-IR" sz="2400" spc="-100" dirty="0">
                <a:ea typeface="Times New Roman"/>
                <a:cs typeface="B Badr"/>
              </a:rPr>
              <a:t>گر چه غالب دختران هنگامى كه از زندگيشان احساس رضايت كنند و از نظر عاطفى تأمين شوند، به فكر خطا نيستند و مانند پسران تنوع‏طلبى در وجودشان نيست. اما پس از مدت كوتاهى از ازدواج يا حتى دوران عقد و نامزدى، كه شور و شوق كمتر شد، پسر بدبين مى‏شود.</a:t>
            </a:r>
            <a:endParaRPr lang="en-US" sz="2400" dirty="0">
              <a:ea typeface="Times New Roman"/>
              <a:cs typeface="Arial"/>
            </a:endParaRPr>
          </a:p>
          <a:p>
            <a:pPr marL="0" indent="0" algn="justLow" rtl="1">
              <a:lnSpc>
                <a:spcPct val="115000"/>
              </a:lnSpc>
              <a:spcAft>
                <a:spcPts val="1000"/>
              </a:spcAft>
              <a:buNone/>
            </a:pPr>
            <a:r>
              <a:rPr lang="fa-IR" sz="2400" spc="-100" dirty="0">
                <a:ea typeface="Times New Roman"/>
                <a:cs typeface="B Badr"/>
              </a:rPr>
              <a:t>يك تماس تلفنى اشتباه با منزل يا موبايل همسر، يك رفتار مشكوك يا يك اشتباه كوچك، باعث مى‏شود هزاران فكر بد در مورد دختر، به ذهن پسر خطور كند.</a:t>
            </a:r>
            <a:endParaRPr lang="en-US" sz="2400" dirty="0">
              <a:ea typeface="Times New Roman"/>
              <a:cs typeface="Arial"/>
            </a:endParaRPr>
          </a:p>
          <a:p>
            <a:pPr marL="0" indent="0" algn="justLow" rtl="1">
              <a:lnSpc>
                <a:spcPct val="115000"/>
              </a:lnSpc>
              <a:spcAft>
                <a:spcPts val="1000"/>
              </a:spcAft>
              <a:buNone/>
            </a:pPr>
            <a:r>
              <a:rPr lang="fa-IR" sz="2400" spc="-100" dirty="0">
                <a:ea typeface="Times New Roman"/>
                <a:cs typeface="B Badr"/>
              </a:rPr>
              <a:t>با سؤال پيچ كردن و سختگيرى شروع و به متهم كردن، دعوا، قهر و طلاق ختم مى‏شود.</a:t>
            </a:r>
            <a:endParaRPr lang="en-US" sz="2400" dirty="0">
              <a:ea typeface="Times New Roman"/>
              <a:cs typeface="Arial"/>
            </a:endParaRPr>
          </a:p>
        </p:txBody>
      </p:sp>
      <p:sp>
        <p:nvSpPr>
          <p:cNvPr id="5" name="small_button1">
            <a:hlinkClick r:id="rId3" action="ppaction://hlinksldjump"/>
          </p:cNvPr>
          <p:cNvSpPr/>
          <p:nvPr/>
        </p:nvSpPr>
        <p:spPr>
          <a:xfrm>
            <a:off x="458912" y="971551"/>
            <a:ext cx="609600" cy="420896"/>
          </a:xfrm>
          <a:prstGeom prst="roundRect">
            <a:avLst/>
          </a:prstGeom>
          <a:solidFill>
            <a:schemeClr val="accent6">
              <a:lumMod val="75000"/>
            </a:schemeClr>
          </a:solidFill>
          <a:ln>
            <a:no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solidFill>
                  <a:prstClr val="black">
                    <a:lumMod val="95000"/>
                    <a:lumOff val="5000"/>
                  </a:prstClr>
                </a:solidFill>
                <a:cs typeface="B Titr" pitchFamily="2" charset="-78"/>
              </a:rPr>
              <a:t>1</a:t>
            </a:r>
            <a:endParaRPr lang="en-US" sz="2800" dirty="0">
              <a:solidFill>
                <a:prstClr val="black">
                  <a:lumMod val="95000"/>
                  <a:lumOff val="5000"/>
                </a:prstClr>
              </a:solidFill>
              <a:cs typeface="B Titr" pitchFamily="2" charset="-78"/>
            </a:endParaRPr>
          </a:p>
        </p:txBody>
      </p:sp>
      <p:sp>
        <p:nvSpPr>
          <p:cNvPr id="6" name="small_button2">
            <a:hlinkClick r:id="rId4" action="ppaction://hlinksldjump"/>
          </p:cNvPr>
          <p:cNvSpPr/>
          <p:nvPr/>
        </p:nvSpPr>
        <p:spPr>
          <a:xfrm>
            <a:off x="457200" y="1428751"/>
            <a:ext cx="609600" cy="420896"/>
          </a:xfrm>
          <a:prstGeom prst="roundRect">
            <a:avLst/>
          </a:prstGeom>
          <a:solidFill>
            <a:schemeClr val="bg1">
              <a:lumMod val="75000"/>
            </a:schemeClr>
          </a:solidFill>
          <a:ln>
            <a:solidFill>
              <a:schemeClr val="accent4">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2</a:t>
            </a:r>
            <a:endParaRPr lang="en-US" sz="2800" dirty="0">
              <a:ln>
                <a:solidFill>
                  <a:sysClr val="windowText" lastClr="000000"/>
                </a:solidFill>
              </a:ln>
              <a:solidFill>
                <a:prstClr val="white">
                  <a:lumMod val="95000"/>
                </a:prstClr>
              </a:solidFill>
              <a:cs typeface="B Titr" pitchFamily="2" charset="-78"/>
            </a:endParaRPr>
          </a:p>
        </p:txBody>
      </p:sp>
      <p:sp>
        <p:nvSpPr>
          <p:cNvPr id="7" name="small_button3">
            <a:hlinkClick r:id="rId5" action="ppaction://hlinksldjump"/>
          </p:cNvPr>
          <p:cNvSpPr/>
          <p:nvPr/>
        </p:nvSpPr>
        <p:spPr>
          <a:xfrm>
            <a:off x="458912" y="1885951"/>
            <a:ext cx="609600" cy="420896"/>
          </a:xfrm>
          <a:prstGeom prst="roundRect">
            <a:avLst/>
          </a:prstGeom>
          <a:solidFill>
            <a:schemeClr val="bg1">
              <a:lumMod val="75000"/>
            </a:schemeClr>
          </a:solidFill>
          <a:ln>
            <a:solidFill>
              <a:schemeClr val="accent1">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3</a:t>
            </a:r>
            <a:endParaRPr lang="en-US" sz="2800" dirty="0">
              <a:ln>
                <a:solidFill>
                  <a:sysClr val="windowText" lastClr="000000"/>
                </a:solidFill>
              </a:ln>
              <a:solidFill>
                <a:prstClr val="white">
                  <a:lumMod val="95000"/>
                </a:prstClr>
              </a:solidFill>
              <a:cs typeface="B Titr" pitchFamily="2" charset="-78"/>
            </a:endParaRPr>
          </a:p>
        </p:txBody>
      </p:sp>
      <p:sp>
        <p:nvSpPr>
          <p:cNvPr id="8" name="small_button4">
            <a:hlinkClick r:id="rId6" action="ppaction://hlinksldjump"/>
          </p:cNvPr>
          <p:cNvSpPr/>
          <p:nvPr/>
        </p:nvSpPr>
        <p:spPr>
          <a:xfrm>
            <a:off x="458912" y="2343151"/>
            <a:ext cx="609600" cy="420896"/>
          </a:xfrm>
          <a:prstGeom prst="roundRect">
            <a:avLst/>
          </a:prstGeom>
          <a:solidFill>
            <a:schemeClr val="bg1">
              <a:lumMod val="75000"/>
            </a:schemeClr>
          </a:solidFill>
          <a:ln>
            <a:solidFill>
              <a:schemeClr val="tx1">
                <a:lumMod val="65000"/>
                <a:lumOff val="3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4</a:t>
            </a:r>
            <a:endParaRPr lang="en-US" sz="2800" dirty="0">
              <a:ln>
                <a:solidFill>
                  <a:sysClr val="windowText" lastClr="000000"/>
                </a:solidFill>
              </a:ln>
              <a:solidFill>
                <a:prstClr val="white">
                  <a:lumMod val="95000"/>
                </a:prstClr>
              </a:solidFill>
              <a:cs typeface="B Titr" pitchFamily="2" charset="-78"/>
            </a:endParaRPr>
          </a:p>
        </p:txBody>
      </p:sp>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5638800" y="5137"/>
            <a:ext cx="2218691" cy="2161704"/>
          </a:xfrm>
          <a:prstGeom prst="rect">
            <a:avLst/>
          </a:prstGeom>
        </p:spPr>
      </p:pic>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36622" y="4476750"/>
            <a:ext cx="858347" cy="682386"/>
          </a:xfrm>
          <a:prstGeom prst="rect">
            <a:avLst/>
          </a:prstGeom>
        </p:spPr>
      </p:pic>
      <p:sp>
        <p:nvSpPr>
          <p:cNvPr id="17" name="TextBox 16"/>
          <p:cNvSpPr txBox="1"/>
          <p:nvPr/>
        </p:nvSpPr>
        <p:spPr>
          <a:xfrm>
            <a:off x="8382000" y="4564618"/>
            <a:ext cx="609600" cy="369332"/>
          </a:xfrm>
          <a:prstGeom prst="rect">
            <a:avLst/>
          </a:prstGeom>
          <a:noFill/>
        </p:spPr>
        <p:txBody>
          <a:bodyPr wrap="square" rtlCol="0">
            <a:spAutoFit/>
          </a:bodyPr>
          <a:lstStyle/>
          <a:p>
            <a:fld id="{D81BCC4D-E9F3-467D-9842-464F8BE9B665}" type="slidenum">
              <a:rPr lang="fa-IR" smtClean="0">
                <a:cs typeface="B Titr" pitchFamily="2" charset="-78"/>
              </a:rPr>
              <a:pPr/>
              <a:t>68</a:t>
            </a:fld>
            <a:endParaRPr lang="en-US" dirty="0">
              <a:cs typeface="B Titr" pitchFamily="2" charset="-78"/>
            </a:endParaRPr>
          </a:p>
        </p:txBody>
      </p:sp>
      <p:pic>
        <p:nvPicPr>
          <p:cNvPr id="19" name="Picture 18" descr="166.gif">
            <a:hlinkClick r:id="rId9" action="ppaction://hlinksldjump"/>
          </p:cNvPr>
          <p:cNvPicPr>
            <a:picLocks noChangeAspect="1"/>
          </p:cNvPicPr>
          <p:nvPr/>
        </p:nvPicPr>
        <p:blipFill>
          <a:blip r:embed="rId10" cstate="print"/>
          <a:srcRect b="83334"/>
          <a:stretch>
            <a:fillRect/>
          </a:stretch>
        </p:blipFill>
        <p:spPr>
          <a:xfrm>
            <a:off x="7273794" y="112879"/>
            <a:ext cx="1813056" cy="687221"/>
          </a:xfrm>
          <a:prstGeom prst="rect">
            <a:avLst/>
          </a:prstGeom>
        </p:spPr>
      </p:pic>
      <p:sp>
        <p:nvSpPr>
          <p:cNvPr id="20" name="TextBox 19">
            <a:hlinkClick r:id="rId9" action="ppaction://hlinksldjump"/>
          </p:cNvPr>
          <p:cNvSpPr txBox="1"/>
          <p:nvPr/>
        </p:nvSpPr>
        <p:spPr>
          <a:xfrm>
            <a:off x="7810500" y="247650"/>
            <a:ext cx="752129" cy="338554"/>
          </a:xfrm>
          <a:prstGeom prst="rect">
            <a:avLst/>
          </a:prstGeom>
          <a:noFill/>
        </p:spPr>
        <p:txBody>
          <a:bodyPr wrap="none" rtlCol="0">
            <a:spAutoFit/>
          </a:bodyPr>
          <a:lstStyle/>
          <a:p>
            <a:r>
              <a:rPr lang="fa-IR" sz="1600" dirty="0">
                <a:solidFill>
                  <a:prstClr val="black"/>
                </a:solidFill>
                <a:cs typeface="B Titr" pitchFamily="2" charset="-78"/>
              </a:rPr>
              <a:t>بازگشت</a:t>
            </a:r>
            <a:endParaRPr lang="en-US" sz="1600" dirty="0">
              <a:solidFill>
                <a:prstClr val="black"/>
              </a:solidFill>
              <a:cs typeface="B Titr" pitchFamily="2" charset="-78"/>
            </a:endParaRPr>
          </a:p>
        </p:txBody>
      </p:sp>
    </p:spTree>
    <p:extLst>
      <p:ext uri="{BB962C8B-B14F-4D97-AF65-F5344CB8AC3E}">
        <p14:creationId xmlns:p14="http://schemas.microsoft.com/office/powerpoint/2010/main" val="24948839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print">
            <a:extLst>
              <a:ext uri="{28A0092B-C50C-407E-A947-70E740481C1C}">
                <a14:useLocalDpi xmlns:a14="http://schemas.microsoft.com/office/drawing/2010/main" val="0"/>
              </a:ext>
            </a:extLst>
          </a:blip>
          <a:srcRect t="48177" r="32369"/>
          <a:stretch/>
        </p:blipFill>
        <p:spPr>
          <a:xfrm>
            <a:off x="-29240" y="25973"/>
            <a:ext cx="1096039" cy="984724"/>
          </a:xfrm>
          <a:prstGeom prst="rect">
            <a:avLst/>
          </a:prstGeom>
        </p:spPr>
      </p:pic>
      <p:sp>
        <p:nvSpPr>
          <p:cNvPr id="14" name="backgound_panel"/>
          <p:cNvSpPr/>
          <p:nvPr/>
        </p:nvSpPr>
        <p:spPr>
          <a:xfrm>
            <a:off x="76200" y="800100"/>
            <a:ext cx="7086600" cy="3886200"/>
          </a:xfrm>
          <a:prstGeom prst="roundRect">
            <a:avLst/>
          </a:prstGeom>
          <a:solidFill>
            <a:schemeClr val="bg1">
              <a:lumMod val="65000"/>
            </a:schemeClr>
          </a:solidFill>
          <a:ln>
            <a:solidFill>
              <a:schemeClr val="tx1">
                <a:lumMod val="95000"/>
                <a:lumOff val="5000"/>
              </a:schemeClr>
            </a:solidFill>
          </a:ln>
          <a:effectLst>
            <a:reflection blurRad="38100" stA="18000" endPos="55500" dist="50800" dir="5400000" sy="-100000" algn="bl" rotWithShape="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_panel"/>
          <p:cNvSpPr/>
          <p:nvPr/>
        </p:nvSpPr>
        <p:spPr>
          <a:xfrm>
            <a:off x="609600" y="1085851"/>
            <a:ext cx="8382000" cy="3943350"/>
          </a:xfrm>
          <a:prstGeom prst="roundRect">
            <a:avLst/>
          </a:prstGeom>
          <a:solidFill>
            <a:schemeClr val="accent4">
              <a:lumMod val="75000"/>
            </a:schemeClr>
          </a:solidFill>
          <a:ln>
            <a:solidFill>
              <a:schemeClr val="tx1">
                <a:lumMod val="95000"/>
                <a:lumOff val="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lumMod val="75000"/>
                </a:prstClr>
              </a:solidFill>
            </a:endParaRPr>
          </a:p>
        </p:txBody>
      </p:sp>
      <p:sp>
        <p:nvSpPr>
          <p:cNvPr id="2" name="Content Placeholder 1"/>
          <p:cNvSpPr>
            <a:spLocks noGrp="1"/>
          </p:cNvSpPr>
          <p:nvPr>
            <p:ph idx="1"/>
          </p:nvPr>
        </p:nvSpPr>
        <p:spPr>
          <a:xfrm>
            <a:off x="1295400" y="1463278"/>
            <a:ext cx="7010400" cy="3394472"/>
          </a:xfrm>
        </p:spPr>
        <p:txBody>
          <a:bodyPr>
            <a:normAutofit fontScale="77500" lnSpcReduction="20000"/>
          </a:bodyPr>
          <a:lstStyle/>
          <a:p>
            <a:pPr algn="ctr" rtl="1">
              <a:buSzPct val="150000"/>
              <a:buFont typeface="Wingdings" pitchFamily="2" charset="2"/>
              <a:buChar char="ü"/>
            </a:pPr>
            <a:r>
              <a:rPr lang="fa-IR" sz="2400" b="1" dirty="0">
                <a:ln>
                  <a:solidFill>
                    <a:sysClr val="windowText" lastClr="000000"/>
                  </a:solidFill>
                </a:ln>
                <a:solidFill>
                  <a:srgbClr val="00B050"/>
                </a:solidFill>
                <a:cs typeface="B Titr" pitchFamily="2" charset="-78"/>
              </a:rPr>
              <a:t>محدود شدن انتخاب دختر</a:t>
            </a:r>
            <a:endParaRPr lang="en-US" sz="2400" b="1" dirty="0">
              <a:ln>
                <a:solidFill>
                  <a:sysClr val="windowText" lastClr="000000"/>
                </a:solidFill>
              </a:ln>
              <a:solidFill>
                <a:srgbClr val="00B050"/>
              </a:solidFill>
              <a:cs typeface="B Titr" pitchFamily="2" charset="-78"/>
            </a:endParaRPr>
          </a:p>
          <a:p>
            <a:pPr marL="0" indent="0" algn="justLow" rtl="1">
              <a:buNone/>
            </a:pPr>
            <a:r>
              <a:rPr lang="fa-IR" sz="2400" dirty="0">
                <a:cs typeface="B Badr" pitchFamily="2" charset="-78"/>
              </a:rPr>
              <a:t>بسيارى از دختران براى ازدواج عجله مى‏كنند و در سنين كم رابطه دوستى را برقرار مى‏كنند. وقتى اين رابطه را برقرار مى‏كنند موقعيت مناسبى ندارد اما چند سال بعد که زمان ازدواج آنها شده است، داراى تحصيلات بهتر، زيبايى بيشتر، توانايى‏ها و موفقيت‏هاى بيشتر شده‏اند.</a:t>
            </a:r>
          </a:p>
          <a:p>
            <a:pPr marL="0" indent="0" algn="justLow" rtl="1">
              <a:buNone/>
            </a:pPr>
            <a:r>
              <a:rPr lang="fa-IR" sz="2400" dirty="0">
                <a:cs typeface="B Badr" pitchFamily="2" charset="-78"/>
              </a:rPr>
              <a:t>اگر در اين مدت چند سال، پسر به موقعيت بالاتر و بهترى رسيده باشد خيلى راحت با جملاتى مانند "من نمى‏توانم تو را خوشبخت كنم" حالا مى‏فهمم ما دو نفر براى هم ساخته نشديم و... از ازدواج با دختر شانه خالى مى‏كند. اما دختران نه چنين طبعى را دارند و نه چنين فرصتى را.</a:t>
            </a:r>
          </a:p>
          <a:p>
            <a:pPr marL="0" indent="0" algn="justLow" rtl="1">
              <a:buNone/>
            </a:pPr>
            <a:r>
              <a:rPr lang="fa-IR" sz="2400" dirty="0">
                <a:cs typeface="B Badr" pitchFamily="2" charset="-78"/>
              </a:rPr>
              <a:t>دختران بخاطر اين رابطه چند ساله با اينكه مى‏دانند، گزينه‏هاى بهترى به خواستگارى آنها مى‏آيند اما نمى‏توانند آن پسر چند سال پيش را رها كنند. در نتيجه با اكراه به ازدواج تن مى‏دهند و در طول زندگى از اين موضوع رنج مى‏برند.</a:t>
            </a:r>
          </a:p>
          <a:p>
            <a:pPr marL="0" indent="0" algn="justLow" rtl="1">
              <a:buNone/>
            </a:pPr>
            <a:r>
              <a:rPr lang="fa-IR" sz="2400" dirty="0">
                <a:solidFill>
                  <a:srgbClr val="92D050"/>
                </a:solidFill>
                <a:cs typeface="B Homa" pitchFamily="2" charset="-78"/>
              </a:rPr>
              <a:t>به نظر شما اگر قرار است انسان چند سال ديگر يك خانه يا ماشين یا رايانه خريدارى كند، از الان دست روى يكى بگذارد و بگويد همين را مى‏خواهم بهتر است يا تا زمان خريد صبر كند و همان موقع با توجه به شرايط و نيازش يكى را انتخاب نمايد؟!</a:t>
            </a:r>
            <a:endParaRPr lang="en-US" sz="2400" dirty="0">
              <a:solidFill>
                <a:srgbClr val="92D050"/>
              </a:solidFill>
              <a:cs typeface="B Homa" pitchFamily="2" charset="-78"/>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638800" y="-171450"/>
            <a:ext cx="2218691" cy="2161704"/>
          </a:xfrm>
          <a:prstGeom prst="rect">
            <a:avLst/>
          </a:prstGeom>
        </p:spPr>
      </p:pic>
      <p:sp>
        <p:nvSpPr>
          <p:cNvPr id="15" name="small_button1">
            <a:hlinkClick r:id="rId4" action="ppaction://hlinksldjump"/>
          </p:cNvPr>
          <p:cNvSpPr/>
          <p:nvPr/>
        </p:nvSpPr>
        <p:spPr>
          <a:xfrm>
            <a:off x="458912" y="971551"/>
            <a:ext cx="609600" cy="420896"/>
          </a:xfrm>
          <a:prstGeom prst="roundRect">
            <a:avLst/>
          </a:prstGeom>
          <a:solidFill>
            <a:schemeClr val="bg1">
              <a:lumMod val="75000"/>
            </a:schemeClr>
          </a:solidFill>
          <a:ln>
            <a:solidFill>
              <a:schemeClr val="accent6">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1</a:t>
            </a:r>
            <a:endParaRPr lang="en-US" sz="2800" dirty="0">
              <a:ln>
                <a:solidFill>
                  <a:sysClr val="windowText" lastClr="000000"/>
                </a:solidFill>
              </a:ln>
              <a:solidFill>
                <a:prstClr val="white">
                  <a:lumMod val="95000"/>
                </a:prstClr>
              </a:solidFill>
              <a:cs typeface="B Titr" pitchFamily="2" charset="-78"/>
            </a:endParaRPr>
          </a:p>
        </p:txBody>
      </p:sp>
      <p:sp>
        <p:nvSpPr>
          <p:cNvPr id="17" name="small_button2">
            <a:hlinkClick r:id="rId5" action="ppaction://hlinksldjump"/>
          </p:cNvPr>
          <p:cNvSpPr/>
          <p:nvPr/>
        </p:nvSpPr>
        <p:spPr>
          <a:xfrm>
            <a:off x="457200" y="1428751"/>
            <a:ext cx="609600" cy="420896"/>
          </a:xfrm>
          <a:prstGeom prst="roundRect">
            <a:avLst/>
          </a:prstGeom>
          <a:solidFill>
            <a:schemeClr val="accent4">
              <a:lumMod val="75000"/>
            </a:schemeClr>
          </a:solidFill>
          <a:ln>
            <a:solidFill>
              <a:schemeClr val="accent4">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solidFill>
                  <a:prstClr val="black">
                    <a:lumMod val="95000"/>
                    <a:lumOff val="5000"/>
                  </a:prstClr>
                </a:solidFill>
                <a:cs typeface="B Titr" pitchFamily="2" charset="-78"/>
              </a:rPr>
              <a:t>2</a:t>
            </a:r>
            <a:endParaRPr lang="en-US" sz="2800" dirty="0">
              <a:solidFill>
                <a:prstClr val="black">
                  <a:lumMod val="95000"/>
                  <a:lumOff val="5000"/>
                </a:prstClr>
              </a:solidFill>
              <a:cs typeface="B Titr" pitchFamily="2" charset="-78"/>
            </a:endParaRPr>
          </a:p>
        </p:txBody>
      </p:sp>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36622" y="4476750"/>
            <a:ext cx="858347" cy="682386"/>
          </a:xfrm>
          <a:prstGeom prst="rect">
            <a:avLst/>
          </a:prstGeom>
        </p:spPr>
      </p:pic>
      <p:sp>
        <p:nvSpPr>
          <p:cNvPr id="20" name="TextBox 19"/>
          <p:cNvSpPr txBox="1"/>
          <p:nvPr/>
        </p:nvSpPr>
        <p:spPr>
          <a:xfrm>
            <a:off x="8382000" y="4564618"/>
            <a:ext cx="609600" cy="369332"/>
          </a:xfrm>
          <a:prstGeom prst="rect">
            <a:avLst/>
          </a:prstGeom>
          <a:noFill/>
        </p:spPr>
        <p:txBody>
          <a:bodyPr wrap="square" rtlCol="0">
            <a:spAutoFit/>
          </a:bodyPr>
          <a:lstStyle/>
          <a:p>
            <a:fld id="{D81BCC4D-E9F3-467D-9842-464F8BE9B665}" type="slidenum">
              <a:rPr lang="fa-IR" smtClean="0">
                <a:cs typeface="B Titr" pitchFamily="2" charset="-78"/>
              </a:rPr>
              <a:pPr/>
              <a:t>69</a:t>
            </a:fld>
            <a:endParaRPr lang="en-US" dirty="0">
              <a:cs typeface="B Titr" pitchFamily="2" charset="-78"/>
            </a:endParaRPr>
          </a:p>
        </p:txBody>
      </p:sp>
      <p:sp>
        <p:nvSpPr>
          <p:cNvPr id="24" name="Title 10"/>
          <p:cNvSpPr txBox="1">
            <a:spLocks/>
          </p:cNvSpPr>
          <p:nvPr/>
        </p:nvSpPr>
        <p:spPr>
          <a:xfrm>
            <a:off x="381000" y="-57150"/>
            <a:ext cx="5867400" cy="85725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bg1">
                    <a:lumMod val="95000"/>
                  </a:schemeClr>
                </a:solidFill>
                <a:latin typeface="+mj-lt"/>
                <a:ea typeface="+mj-ea"/>
                <a:cs typeface="+mj-cs"/>
              </a:defRPr>
            </a:lvl1pPr>
          </a:lstStyle>
          <a:p>
            <a:pPr algn="r" rtl="1"/>
            <a:r>
              <a:rPr lang="fa-IR" sz="2000" b="1" dirty="0">
                <a:ln w="11430">
                  <a:solidFill>
                    <a:sysClr val="windowText" lastClr="000000"/>
                  </a:solidFill>
                </a:ln>
                <a:solidFill>
                  <a:srgbClr val="FF0000"/>
                </a:solidFill>
                <a:effectLst>
                  <a:outerShdw blurRad="50800" dist="39000" dir="5460000" algn="tl">
                    <a:srgbClr val="000000">
                      <a:alpha val="38000"/>
                    </a:srgbClr>
                  </a:outerShdw>
                </a:effectLst>
                <a:cs typeface="B Titr" pitchFamily="2" charset="-78"/>
              </a:rPr>
              <a:t>پيامدهاى دوستی در صورتى كه به ازدواج منجر بشود:</a:t>
            </a:r>
            <a:endParaRPr lang="en-US" sz="2000" b="1" dirty="0">
              <a:ln w="11430">
                <a:solidFill>
                  <a:sysClr val="windowText" lastClr="000000"/>
                </a:solidFill>
              </a:ln>
              <a:solidFill>
                <a:srgbClr val="FF0000"/>
              </a:solidFill>
              <a:effectLst>
                <a:outerShdw blurRad="50800" dist="39000" dir="5460000" algn="tl">
                  <a:srgbClr val="000000">
                    <a:alpha val="38000"/>
                  </a:srgbClr>
                </a:outerShdw>
              </a:effectLst>
              <a:cs typeface="B Titr" pitchFamily="2" charset="-78"/>
            </a:endParaRPr>
          </a:p>
        </p:txBody>
      </p:sp>
      <p:pic>
        <p:nvPicPr>
          <p:cNvPr id="18" name="Picture 17" descr="166.gif">
            <a:hlinkClick r:id="rId7" action="ppaction://hlinksldjump"/>
          </p:cNvPr>
          <p:cNvPicPr>
            <a:picLocks noChangeAspect="1"/>
          </p:cNvPicPr>
          <p:nvPr/>
        </p:nvPicPr>
        <p:blipFill>
          <a:blip r:embed="rId8" cstate="print"/>
          <a:srcRect b="83334"/>
          <a:stretch>
            <a:fillRect/>
          </a:stretch>
        </p:blipFill>
        <p:spPr>
          <a:xfrm>
            <a:off x="7273794" y="112879"/>
            <a:ext cx="1813056" cy="687221"/>
          </a:xfrm>
          <a:prstGeom prst="rect">
            <a:avLst/>
          </a:prstGeom>
        </p:spPr>
      </p:pic>
      <p:sp>
        <p:nvSpPr>
          <p:cNvPr id="25" name="TextBox 24">
            <a:hlinkClick r:id="rId7" action="ppaction://hlinksldjump"/>
          </p:cNvPr>
          <p:cNvSpPr txBox="1"/>
          <p:nvPr/>
        </p:nvSpPr>
        <p:spPr>
          <a:xfrm>
            <a:off x="7810500" y="247650"/>
            <a:ext cx="752129" cy="338554"/>
          </a:xfrm>
          <a:prstGeom prst="rect">
            <a:avLst/>
          </a:prstGeom>
          <a:noFill/>
        </p:spPr>
        <p:txBody>
          <a:bodyPr wrap="none" rtlCol="0">
            <a:spAutoFit/>
          </a:bodyPr>
          <a:lstStyle/>
          <a:p>
            <a:r>
              <a:rPr lang="fa-IR" sz="1600" dirty="0">
                <a:solidFill>
                  <a:prstClr val="black"/>
                </a:solidFill>
                <a:cs typeface="B Titr" pitchFamily="2" charset="-78"/>
              </a:rPr>
              <a:t>بازگشت</a:t>
            </a:r>
            <a:endParaRPr lang="en-US" sz="1600" dirty="0">
              <a:solidFill>
                <a:prstClr val="black"/>
              </a:solidFill>
              <a:cs typeface="B Titr" pitchFamily="2" charset="-78"/>
            </a:endParaRPr>
          </a:p>
        </p:txBody>
      </p:sp>
      <p:sp>
        <p:nvSpPr>
          <p:cNvPr id="26" name="small_button3">
            <a:hlinkClick r:id="rId9" action="ppaction://hlinksldjump"/>
          </p:cNvPr>
          <p:cNvSpPr/>
          <p:nvPr/>
        </p:nvSpPr>
        <p:spPr>
          <a:xfrm>
            <a:off x="458912" y="1885951"/>
            <a:ext cx="609600" cy="420896"/>
          </a:xfrm>
          <a:prstGeom prst="roundRect">
            <a:avLst/>
          </a:prstGeom>
          <a:solidFill>
            <a:schemeClr val="bg1">
              <a:lumMod val="75000"/>
            </a:schemeClr>
          </a:solidFill>
          <a:ln>
            <a:solidFill>
              <a:schemeClr val="accent1">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3</a:t>
            </a:r>
            <a:endParaRPr lang="en-US" sz="2800" dirty="0">
              <a:ln>
                <a:solidFill>
                  <a:sysClr val="windowText" lastClr="000000"/>
                </a:solidFill>
              </a:ln>
              <a:solidFill>
                <a:prstClr val="white">
                  <a:lumMod val="95000"/>
                </a:prstClr>
              </a:solidFill>
              <a:cs typeface="B Titr" pitchFamily="2" charset="-78"/>
            </a:endParaRPr>
          </a:p>
        </p:txBody>
      </p:sp>
      <p:sp>
        <p:nvSpPr>
          <p:cNvPr id="27" name="small_button4">
            <a:hlinkClick r:id="rId10" action="ppaction://hlinksldjump"/>
          </p:cNvPr>
          <p:cNvSpPr/>
          <p:nvPr/>
        </p:nvSpPr>
        <p:spPr>
          <a:xfrm>
            <a:off x="458912" y="2343151"/>
            <a:ext cx="609600" cy="420896"/>
          </a:xfrm>
          <a:prstGeom prst="roundRect">
            <a:avLst/>
          </a:prstGeom>
          <a:solidFill>
            <a:schemeClr val="bg1">
              <a:lumMod val="75000"/>
            </a:schemeClr>
          </a:solidFill>
          <a:ln>
            <a:solidFill>
              <a:schemeClr val="tx1">
                <a:lumMod val="65000"/>
                <a:lumOff val="3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4</a:t>
            </a:r>
            <a:endParaRPr lang="en-US" sz="2800" dirty="0">
              <a:ln>
                <a:solidFill>
                  <a:sysClr val="windowText" lastClr="000000"/>
                </a:solidFill>
              </a:ln>
              <a:solidFill>
                <a:prstClr val="white">
                  <a:lumMod val="95000"/>
                </a:prstClr>
              </a:solidFill>
              <a:cs typeface="B Titr" pitchFamily="2" charset="-78"/>
            </a:endParaRPr>
          </a:p>
        </p:txBody>
      </p:sp>
    </p:spTree>
    <p:extLst>
      <p:ext uri="{BB962C8B-B14F-4D97-AF65-F5344CB8AC3E}">
        <p14:creationId xmlns:p14="http://schemas.microsoft.com/office/powerpoint/2010/main" val="17185499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50000"/>
              </a:schemeClr>
            </a:gs>
            <a:gs pos="50000">
              <a:schemeClr val="bg1">
                <a:lumMod val="85000"/>
              </a:schemeClr>
            </a:gs>
            <a:gs pos="100000">
              <a:schemeClr val="bg1"/>
            </a:gs>
          </a:gsLst>
          <a:lin ang="5400000" scaled="0"/>
        </a:grad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2" cstate="print">
            <a:extLst>
              <a:ext uri="{28A0092B-C50C-407E-A947-70E740481C1C}">
                <a14:useLocalDpi xmlns:a14="http://schemas.microsoft.com/office/drawing/2010/main" val="0"/>
              </a:ext>
            </a:extLst>
          </a:blip>
          <a:srcRect t="48177" r="32369"/>
          <a:stretch/>
        </p:blipFill>
        <p:spPr>
          <a:xfrm>
            <a:off x="-29240" y="25973"/>
            <a:ext cx="1096039" cy="984724"/>
          </a:xfrm>
          <a:prstGeom prst="rect">
            <a:avLst/>
          </a:prstGeom>
        </p:spPr>
      </p:pic>
      <p:sp>
        <p:nvSpPr>
          <p:cNvPr id="14" name="backgound_panel"/>
          <p:cNvSpPr/>
          <p:nvPr/>
        </p:nvSpPr>
        <p:spPr>
          <a:xfrm>
            <a:off x="76200" y="800100"/>
            <a:ext cx="7086600" cy="3886200"/>
          </a:xfrm>
          <a:prstGeom prst="roundRect">
            <a:avLst/>
          </a:prstGeom>
          <a:solidFill>
            <a:schemeClr val="bg1">
              <a:lumMod val="65000"/>
            </a:schemeClr>
          </a:solidFill>
          <a:ln>
            <a:solidFill>
              <a:schemeClr val="tx1">
                <a:lumMod val="95000"/>
                <a:lumOff val="5000"/>
              </a:schemeClr>
            </a:solidFill>
          </a:ln>
          <a:effectLst>
            <a:reflection blurRad="38100" stA="18000" endPos="55500" dist="50800" dir="5400000" sy="-100000" algn="bl" rotWithShape="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_panel"/>
          <p:cNvSpPr/>
          <p:nvPr/>
        </p:nvSpPr>
        <p:spPr>
          <a:xfrm>
            <a:off x="609600" y="1085851"/>
            <a:ext cx="8382000" cy="3943350"/>
          </a:xfrm>
          <a:prstGeom prst="roundRect">
            <a:avLst/>
          </a:prstGeom>
          <a:solidFill>
            <a:schemeClr val="accent6">
              <a:lumMod val="60000"/>
              <a:lumOff val="40000"/>
            </a:schemeClr>
          </a:solidFill>
          <a:ln>
            <a:solidFill>
              <a:schemeClr val="tx1">
                <a:lumMod val="95000"/>
                <a:lumOff val="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Title 10"/>
          <p:cNvSpPr>
            <a:spLocks noGrp="1"/>
          </p:cNvSpPr>
          <p:nvPr>
            <p:ph type="title"/>
          </p:nvPr>
        </p:nvSpPr>
        <p:spPr>
          <a:xfrm>
            <a:off x="381000" y="-57150"/>
            <a:ext cx="8229600" cy="857250"/>
          </a:xfrm>
        </p:spPr>
        <p:txBody>
          <a:bodyPr>
            <a:normAutofit/>
          </a:bodyPr>
          <a:lstStyle/>
          <a:p>
            <a:pPr rtl="1"/>
            <a:r>
              <a:rPr lang="fa-IR" sz="4000" b="1" dirty="0">
                <a:ln>
                  <a:solidFill>
                    <a:sysClr val="windowText" lastClr="000000"/>
                  </a:solidFill>
                </a:ln>
                <a:solidFill>
                  <a:srgbClr val="00B0F0"/>
                </a:solidFill>
                <a:cs typeface="B Titr" pitchFamily="2" charset="-78"/>
              </a:rPr>
              <a:t>زمینه ها ...</a:t>
            </a:r>
            <a:endParaRPr lang="en-US" sz="4000" dirty="0">
              <a:ln>
                <a:solidFill>
                  <a:sysClr val="windowText" lastClr="000000"/>
                </a:solidFill>
              </a:ln>
              <a:solidFill>
                <a:srgbClr val="00B0F0"/>
              </a:solidFill>
              <a:cs typeface="B Titr" pitchFamily="2" charset="-78"/>
            </a:endParaRPr>
          </a:p>
        </p:txBody>
      </p:sp>
      <p:sp>
        <p:nvSpPr>
          <p:cNvPr id="2" name="Content Placeholder 1"/>
          <p:cNvSpPr>
            <a:spLocks noGrp="1"/>
          </p:cNvSpPr>
          <p:nvPr>
            <p:ph idx="1"/>
          </p:nvPr>
        </p:nvSpPr>
        <p:spPr>
          <a:xfrm>
            <a:off x="1371600" y="1581151"/>
            <a:ext cx="7010400" cy="3394472"/>
          </a:xfrm>
        </p:spPr>
        <p:txBody>
          <a:bodyPr>
            <a:normAutofit lnSpcReduction="10000"/>
          </a:bodyPr>
          <a:lstStyle/>
          <a:p>
            <a:pPr algn="ctr" rtl="1">
              <a:buClr>
                <a:srgbClr val="FF0000"/>
              </a:buClr>
              <a:buSzPct val="150000"/>
              <a:buFont typeface="Wingdings" pitchFamily="2" charset="2"/>
              <a:buChar char="ü"/>
            </a:pPr>
            <a:r>
              <a:rPr lang="fa-IR" sz="2400" b="1" dirty="0">
                <a:ln>
                  <a:solidFill>
                    <a:sysClr val="windowText" lastClr="000000"/>
                  </a:solidFill>
                </a:ln>
                <a:solidFill>
                  <a:srgbClr val="00B050"/>
                </a:solidFill>
                <a:cs typeface="B Titr" pitchFamily="2" charset="-78"/>
              </a:rPr>
              <a:t>نياز به محبت و عاطفه</a:t>
            </a:r>
            <a:endParaRPr lang="en-US" sz="2400" dirty="0">
              <a:ln>
                <a:solidFill>
                  <a:sysClr val="windowText" lastClr="000000"/>
                </a:solidFill>
              </a:ln>
              <a:solidFill>
                <a:srgbClr val="00B050"/>
              </a:solidFill>
              <a:cs typeface="B Titr" pitchFamily="2" charset="-78"/>
            </a:endParaRPr>
          </a:p>
          <a:p>
            <a:pPr marL="0" indent="0" algn="justLow" rtl="1">
              <a:buNone/>
            </a:pPr>
            <a:r>
              <a:rPr lang="fa-IR" sz="2400" dirty="0">
                <a:cs typeface="B Badr" pitchFamily="2" charset="-78"/>
              </a:rPr>
              <a:t>همه انسان‏ها نياز به محبت و عاطفه دارند. اين نياز در سنين</a:t>
            </a:r>
            <a:br>
              <a:rPr lang="fa-IR" sz="2400" dirty="0">
                <a:cs typeface="B Badr" pitchFamily="2" charset="-78"/>
              </a:rPr>
            </a:br>
            <a:r>
              <a:rPr lang="fa-IR" sz="2400" dirty="0">
                <a:cs typeface="B Badr" pitchFamily="2" charset="-78"/>
              </a:rPr>
              <a:t>نوجوانى و جوانى بيشتر مى‏شود. از سوى ديگر بسيارى از افراد</a:t>
            </a:r>
            <a:br>
              <a:rPr lang="fa-IR" sz="2400" dirty="0">
                <a:cs typeface="B Badr" pitchFamily="2" charset="-78"/>
              </a:rPr>
            </a:br>
            <a:r>
              <a:rPr lang="fa-IR" sz="2400" dirty="0">
                <a:cs typeface="B Badr" pitchFamily="2" charset="-78"/>
              </a:rPr>
              <a:t>نمى‏توانند يا نمى‏خواهند كه ازدواج كنند بنابراين تامين اين نياز</a:t>
            </a:r>
            <a:br>
              <a:rPr lang="fa-IR" sz="2400" dirty="0">
                <a:cs typeface="B Badr" pitchFamily="2" charset="-78"/>
              </a:rPr>
            </a:br>
            <a:r>
              <a:rPr lang="fa-IR" sz="2400" dirty="0">
                <a:cs typeface="B Badr" pitchFamily="2" charset="-78"/>
              </a:rPr>
              <a:t>عاطفى را در دوستى با جنس مخالف جستجو مى‏كنند.</a:t>
            </a:r>
            <a:endParaRPr lang="en-US" sz="2400" dirty="0">
              <a:cs typeface="B Badr" pitchFamily="2" charset="-78"/>
            </a:endParaRPr>
          </a:p>
          <a:p>
            <a:pPr marL="0" indent="0" algn="justLow" rtl="1">
              <a:buNone/>
            </a:pPr>
            <a:r>
              <a:rPr lang="fa-IR" sz="2400" dirty="0">
                <a:cs typeface="B Badr" pitchFamily="2" charset="-78"/>
              </a:rPr>
              <a:t>عوامل و انگيزه‏هاى زيادى باعث مى‏شوند دختران و پسران به</a:t>
            </a:r>
            <a:br>
              <a:rPr lang="fa-IR" sz="2400" dirty="0">
                <a:cs typeface="B Badr" pitchFamily="2" charset="-78"/>
              </a:rPr>
            </a:br>
            <a:r>
              <a:rPr lang="fa-IR" sz="2400" dirty="0">
                <a:cs typeface="B Badr" pitchFamily="2" charset="-78"/>
              </a:rPr>
              <a:t>دوستى روى بياورند.</a:t>
            </a:r>
            <a:endParaRPr lang="en-US" sz="2400" dirty="0">
              <a:cs typeface="B Badr" pitchFamily="2" charset="-78"/>
            </a:endParaRPr>
          </a:p>
          <a:p>
            <a:pPr marL="0" indent="0" algn="justLow" rtl="1">
              <a:buNone/>
            </a:pPr>
            <a:r>
              <a:rPr lang="fa-IR" sz="2400" dirty="0">
                <a:cs typeface="B Badr" pitchFamily="2" charset="-78"/>
              </a:rPr>
              <a:t>ابتدا اشاره كوتاهى به آن‏ها كرده و بيشتر درباره اتفاقاتى كه در</a:t>
            </a:r>
            <a:br>
              <a:rPr lang="fa-IR" sz="2400" dirty="0">
                <a:cs typeface="B Badr" pitchFamily="2" charset="-78"/>
              </a:rPr>
            </a:br>
            <a:r>
              <a:rPr lang="fa-IR" sz="2400" dirty="0">
                <a:cs typeface="B Badr" pitchFamily="2" charset="-78"/>
              </a:rPr>
              <a:t>ادامه اين دوستى رخ مى‏دهد سخن خواهيم گفت.</a:t>
            </a:r>
            <a:endParaRPr lang="en-US" sz="2400" dirty="0">
              <a:cs typeface="B Badr" pitchFamily="2" charset="-78"/>
            </a:endParaRPr>
          </a:p>
        </p:txBody>
      </p:sp>
      <p:sp>
        <p:nvSpPr>
          <p:cNvPr id="5" name="small_button1">
            <a:hlinkClick r:id="rId3" action="ppaction://hlinksldjump"/>
          </p:cNvPr>
          <p:cNvSpPr/>
          <p:nvPr/>
        </p:nvSpPr>
        <p:spPr>
          <a:xfrm>
            <a:off x="458912" y="971551"/>
            <a:ext cx="609600" cy="420896"/>
          </a:xfrm>
          <a:prstGeom prst="roundRect">
            <a:avLst/>
          </a:prstGeom>
          <a:solidFill>
            <a:schemeClr val="accent6">
              <a:lumMod val="75000"/>
            </a:schemeClr>
          </a:solidFill>
          <a:ln>
            <a:no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solidFill>
                  <a:prstClr val="black">
                    <a:lumMod val="95000"/>
                    <a:lumOff val="5000"/>
                  </a:prstClr>
                </a:solidFill>
                <a:cs typeface="B Titr" pitchFamily="2" charset="-78"/>
              </a:rPr>
              <a:t>1</a:t>
            </a:r>
            <a:endParaRPr lang="en-US" sz="2800" dirty="0">
              <a:solidFill>
                <a:prstClr val="black">
                  <a:lumMod val="95000"/>
                  <a:lumOff val="5000"/>
                </a:prstClr>
              </a:solidFill>
              <a:cs typeface="B Titr" pitchFamily="2" charset="-78"/>
            </a:endParaRPr>
          </a:p>
        </p:txBody>
      </p:sp>
      <p:sp>
        <p:nvSpPr>
          <p:cNvPr id="6" name="small_button2">
            <a:hlinkClick r:id="rId4" action="ppaction://hlinksldjump"/>
          </p:cNvPr>
          <p:cNvSpPr/>
          <p:nvPr/>
        </p:nvSpPr>
        <p:spPr>
          <a:xfrm>
            <a:off x="457200" y="1428751"/>
            <a:ext cx="609600" cy="420896"/>
          </a:xfrm>
          <a:prstGeom prst="roundRect">
            <a:avLst/>
          </a:prstGeom>
          <a:solidFill>
            <a:schemeClr val="bg1">
              <a:lumMod val="75000"/>
            </a:schemeClr>
          </a:solidFill>
          <a:ln>
            <a:solidFill>
              <a:schemeClr val="accent4">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2</a:t>
            </a:r>
            <a:endParaRPr lang="en-US" sz="2800" dirty="0">
              <a:ln>
                <a:solidFill>
                  <a:sysClr val="windowText" lastClr="000000"/>
                </a:solidFill>
              </a:ln>
              <a:solidFill>
                <a:prstClr val="white">
                  <a:lumMod val="95000"/>
                </a:prstClr>
              </a:solidFill>
              <a:cs typeface="B Titr" pitchFamily="2" charset="-78"/>
            </a:endParaRPr>
          </a:p>
        </p:txBody>
      </p:sp>
      <p:sp>
        <p:nvSpPr>
          <p:cNvPr id="7" name="small_button3">
            <a:hlinkClick r:id="rId5" action="ppaction://hlinksldjump"/>
          </p:cNvPr>
          <p:cNvSpPr/>
          <p:nvPr/>
        </p:nvSpPr>
        <p:spPr>
          <a:xfrm>
            <a:off x="458912" y="1885951"/>
            <a:ext cx="609600" cy="420896"/>
          </a:xfrm>
          <a:prstGeom prst="roundRect">
            <a:avLst/>
          </a:prstGeom>
          <a:solidFill>
            <a:schemeClr val="bg1">
              <a:lumMod val="75000"/>
            </a:schemeClr>
          </a:solidFill>
          <a:ln>
            <a:solidFill>
              <a:schemeClr val="accent1">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3</a:t>
            </a:r>
            <a:endParaRPr lang="en-US" sz="2800" dirty="0">
              <a:ln>
                <a:solidFill>
                  <a:sysClr val="windowText" lastClr="000000"/>
                </a:solidFill>
              </a:ln>
              <a:solidFill>
                <a:prstClr val="white">
                  <a:lumMod val="95000"/>
                </a:prstClr>
              </a:solidFill>
              <a:cs typeface="B Titr" pitchFamily="2" charset="-78"/>
            </a:endParaRPr>
          </a:p>
        </p:txBody>
      </p:sp>
      <p:sp>
        <p:nvSpPr>
          <p:cNvPr id="8" name="small_button4">
            <a:hlinkClick r:id="rId6" action="ppaction://hlinksldjump"/>
          </p:cNvPr>
          <p:cNvSpPr/>
          <p:nvPr/>
        </p:nvSpPr>
        <p:spPr>
          <a:xfrm>
            <a:off x="458912" y="2343151"/>
            <a:ext cx="609600" cy="420896"/>
          </a:xfrm>
          <a:prstGeom prst="roundRect">
            <a:avLst/>
          </a:prstGeom>
          <a:solidFill>
            <a:schemeClr val="bg1">
              <a:lumMod val="75000"/>
            </a:schemeClr>
          </a:solidFill>
          <a:ln>
            <a:solidFill>
              <a:schemeClr val="tx1">
                <a:lumMod val="65000"/>
                <a:lumOff val="3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4</a:t>
            </a:r>
            <a:endParaRPr lang="en-US" sz="2800" dirty="0">
              <a:ln>
                <a:solidFill>
                  <a:sysClr val="windowText" lastClr="000000"/>
                </a:solidFill>
              </a:ln>
              <a:solidFill>
                <a:prstClr val="white">
                  <a:lumMod val="95000"/>
                </a:prstClr>
              </a:solidFill>
              <a:cs typeface="B Titr" pitchFamily="2" charset="-78"/>
            </a:endParaRPr>
          </a:p>
        </p:txBody>
      </p:sp>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5638800" y="5137"/>
            <a:ext cx="2218691" cy="2161704"/>
          </a:xfrm>
          <a:prstGeom prst="rect">
            <a:avLst/>
          </a:prstGeom>
        </p:spPr>
      </p:pic>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36622" y="4476750"/>
            <a:ext cx="858347" cy="682386"/>
          </a:xfrm>
          <a:prstGeom prst="rect">
            <a:avLst/>
          </a:prstGeom>
        </p:spPr>
      </p:pic>
      <p:sp>
        <p:nvSpPr>
          <p:cNvPr id="16" name="TextBox 15"/>
          <p:cNvSpPr txBox="1"/>
          <p:nvPr/>
        </p:nvSpPr>
        <p:spPr>
          <a:xfrm>
            <a:off x="8458200" y="4564618"/>
            <a:ext cx="609600" cy="369332"/>
          </a:xfrm>
          <a:prstGeom prst="rect">
            <a:avLst/>
          </a:prstGeom>
          <a:noFill/>
        </p:spPr>
        <p:txBody>
          <a:bodyPr wrap="square" rtlCol="0">
            <a:spAutoFit/>
          </a:bodyPr>
          <a:lstStyle/>
          <a:p>
            <a:fld id="{D81BCC4D-E9F3-467D-9842-464F8BE9B665}" type="slidenum">
              <a:rPr lang="fa-IR" smtClean="0">
                <a:cs typeface="B Titr" pitchFamily="2" charset="-78"/>
              </a:rPr>
              <a:pPr/>
              <a:t>7</a:t>
            </a:fld>
            <a:endParaRPr lang="en-US" dirty="0">
              <a:cs typeface="B Titr" pitchFamily="2" charset="-78"/>
            </a:endParaRPr>
          </a:p>
        </p:txBody>
      </p:sp>
      <p:pic>
        <p:nvPicPr>
          <p:cNvPr id="18" name="Picture 17" descr="166.gif">
            <a:hlinkClick r:id="rId9" action="ppaction://hlinksldjump"/>
          </p:cNvPr>
          <p:cNvPicPr>
            <a:picLocks noChangeAspect="1"/>
          </p:cNvPicPr>
          <p:nvPr/>
        </p:nvPicPr>
        <p:blipFill>
          <a:blip r:embed="rId10" cstate="print"/>
          <a:srcRect b="83334"/>
          <a:stretch>
            <a:fillRect/>
          </a:stretch>
        </p:blipFill>
        <p:spPr>
          <a:xfrm>
            <a:off x="7273794" y="112879"/>
            <a:ext cx="1813056" cy="687221"/>
          </a:xfrm>
          <a:prstGeom prst="rect">
            <a:avLst/>
          </a:prstGeom>
        </p:spPr>
      </p:pic>
      <p:sp>
        <p:nvSpPr>
          <p:cNvPr id="19" name="TextBox 18">
            <a:hlinkClick r:id="rId9" action="ppaction://hlinksldjump"/>
          </p:cNvPr>
          <p:cNvSpPr txBox="1"/>
          <p:nvPr/>
        </p:nvSpPr>
        <p:spPr>
          <a:xfrm>
            <a:off x="7810500" y="247650"/>
            <a:ext cx="752129" cy="338554"/>
          </a:xfrm>
          <a:prstGeom prst="rect">
            <a:avLst/>
          </a:prstGeom>
          <a:noFill/>
        </p:spPr>
        <p:txBody>
          <a:bodyPr wrap="none" rtlCol="0">
            <a:spAutoFit/>
          </a:bodyPr>
          <a:lstStyle/>
          <a:p>
            <a:r>
              <a:rPr lang="fa-IR" sz="1600" dirty="0">
                <a:solidFill>
                  <a:prstClr val="black"/>
                </a:solidFill>
                <a:cs typeface="B Titr" pitchFamily="2" charset="-78"/>
              </a:rPr>
              <a:t>بازگشت</a:t>
            </a:r>
            <a:endParaRPr lang="en-US" sz="1600" dirty="0">
              <a:solidFill>
                <a:prstClr val="black"/>
              </a:solidFill>
              <a:cs typeface="B Titr" pitchFamily="2" charset="-78"/>
            </a:endParaRPr>
          </a:p>
        </p:txBody>
      </p:sp>
    </p:spTree>
    <p:extLst>
      <p:ext uri="{BB962C8B-B14F-4D97-AF65-F5344CB8AC3E}">
        <p14:creationId xmlns:p14="http://schemas.microsoft.com/office/powerpoint/2010/main" val="16581376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2" cstate="print">
            <a:extLst>
              <a:ext uri="{28A0092B-C50C-407E-A947-70E740481C1C}">
                <a14:useLocalDpi xmlns:a14="http://schemas.microsoft.com/office/drawing/2010/main" val="0"/>
              </a:ext>
            </a:extLst>
          </a:blip>
          <a:srcRect t="48177" r="32369"/>
          <a:stretch/>
        </p:blipFill>
        <p:spPr>
          <a:xfrm>
            <a:off x="-29240" y="25973"/>
            <a:ext cx="1096039" cy="984724"/>
          </a:xfrm>
          <a:prstGeom prst="rect">
            <a:avLst/>
          </a:prstGeom>
        </p:spPr>
      </p:pic>
      <p:sp>
        <p:nvSpPr>
          <p:cNvPr id="14" name="backgound_panel"/>
          <p:cNvSpPr/>
          <p:nvPr/>
        </p:nvSpPr>
        <p:spPr>
          <a:xfrm>
            <a:off x="76200" y="800100"/>
            <a:ext cx="7086600" cy="3886200"/>
          </a:xfrm>
          <a:prstGeom prst="roundRect">
            <a:avLst/>
          </a:prstGeom>
          <a:solidFill>
            <a:schemeClr val="bg1">
              <a:lumMod val="65000"/>
            </a:schemeClr>
          </a:solidFill>
          <a:ln>
            <a:solidFill>
              <a:schemeClr val="tx1">
                <a:lumMod val="95000"/>
                <a:lumOff val="5000"/>
              </a:schemeClr>
            </a:solidFill>
          </a:ln>
          <a:effectLst>
            <a:reflection blurRad="38100" stA="18000" endPos="55500" dist="50800" dir="5400000" sy="-100000" algn="bl" rotWithShape="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_panel"/>
          <p:cNvSpPr/>
          <p:nvPr/>
        </p:nvSpPr>
        <p:spPr>
          <a:xfrm>
            <a:off x="609600" y="1085851"/>
            <a:ext cx="8382000" cy="3943350"/>
          </a:xfrm>
          <a:prstGeom prst="roundRect">
            <a:avLst/>
          </a:prstGeom>
          <a:solidFill>
            <a:schemeClr val="accent1">
              <a:lumMod val="75000"/>
            </a:schemeClr>
          </a:solidFill>
          <a:ln>
            <a:solidFill>
              <a:schemeClr val="tx1">
                <a:lumMod val="95000"/>
                <a:lumOff val="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Content Placeholder 1"/>
          <p:cNvSpPr>
            <a:spLocks noGrp="1"/>
          </p:cNvSpPr>
          <p:nvPr>
            <p:ph idx="1"/>
          </p:nvPr>
        </p:nvSpPr>
        <p:spPr>
          <a:xfrm>
            <a:off x="1371600" y="1581151"/>
            <a:ext cx="7010400" cy="3394472"/>
          </a:xfrm>
        </p:spPr>
        <p:txBody>
          <a:bodyPr>
            <a:normAutofit fontScale="92500" lnSpcReduction="20000"/>
          </a:bodyPr>
          <a:lstStyle/>
          <a:p>
            <a:pPr rtl="1">
              <a:buClr>
                <a:srgbClr val="FF0000"/>
              </a:buClr>
              <a:buSzPct val="150000"/>
              <a:buFont typeface="Wingdings" pitchFamily="2" charset="2"/>
              <a:buChar char="ü"/>
            </a:pPr>
            <a:r>
              <a:rPr lang="fa-IR" sz="2400" b="1" dirty="0">
                <a:ln>
                  <a:solidFill>
                    <a:sysClr val="windowText" lastClr="000000"/>
                  </a:solidFill>
                </a:ln>
                <a:solidFill>
                  <a:srgbClr val="00B050"/>
                </a:solidFill>
                <a:cs typeface="B Titr" pitchFamily="2" charset="-78"/>
              </a:rPr>
              <a:t>شرطى شدن و لذت نبردن از ارتباط جنسى</a:t>
            </a:r>
            <a:endParaRPr lang="en-US" sz="2400" b="1" dirty="0">
              <a:ln>
                <a:solidFill>
                  <a:sysClr val="windowText" lastClr="000000"/>
                </a:solidFill>
              </a:ln>
              <a:solidFill>
                <a:srgbClr val="00B050"/>
              </a:solidFill>
              <a:cs typeface="B Titr" pitchFamily="2" charset="-78"/>
            </a:endParaRPr>
          </a:p>
          <a:p>
            <a:pPr algn="ctr" rtl="1">
              <a:buClr>
                <a:srgbClr val="FF0000"/>
              </a:buClr>
              <a:buSzPct val="150000"/>
              <a:buFont typeface="Wingdings" pitchFamily="2" charset="2"/>
              <a:buChar char="ü"/>
            </a:pPr>
            <a:endParaRPr lang="en-US" sz="2400" dirty="0">
              <a:ln>
                <a:solidFill>
                  <a:sysClr val="windowText" lastClr="000000"/>
                </a:solidFill>
              </a:ln>
              <a:solidFill>
                <a:srgbClr val="00B050"/>
              </a:solidFill>
              <a:cs typeface="B Titr" pitchFamily="2" charset="-78"/>
            </a:endParaRPr>
          </a:p>
          <a:p>
            <a:pPr marL="0" indent="0" algn="justLow" rtl="1">
              <a:lnSpc>
                <a:spcPct val="115000"/>
              </a:lnSpc>
              <a:spcAft>
                <a:spcPts val="1000"/>
              </a:spcAft>
              <a:buNone/>
            </a:pPr>
            <a:r>
              <a:rPr lang="fa-IR" sz="2400" spc="-100" dirty="0">
                <a:ea typeface="Times New Roman"/>
                <a:cs typeface="B Badr"/>
              </a:rPr>
              <a:t>پسر و دخترى كه ارتباط آن‏ها همراه با پنهان كارى و دلهره بوده پس از ازدواج رسمى هم به محض برخورد با هم، هورمون ادرنالين ترشح شده، ضربان قلبشان بالا مى‏رود و هميشه يك استرس و اضطراب با آن‏هاست.</a:t>
            </a:r>
          </a:p>
          <a:p>
            <a:pPr marL="0" indent="0" algn="justLow" rtl="1">
              <a:lnSpc>
                <a:spcPct val="115000"/>
              </a:lnSpc>
              <a:spcAft>
                <a:spcPts val="1000"/>
              </a:spcAft>
              <a:buNone/>
            </a:pPr>
            <a:r>
              <a:rPr lang="fa-IR" sz="2400" spc="-100" dirty="0">
                <a:ea typeface="Times New Roman"/>
                <a:cs typeface="B Badr"/>
              </a:rPr>
              <a:t>حالا ديگر منعى نيست؛ نه والدين و نه محتسب در پى گرفتن مچ آن‏ها نيستند اما حالا پس از مدت‏ها روابط همراه با استرس، ديگر شرطى شده‏اند و استرس به اين سادگى از آن‏ها دور نمى‏شود.</a:t>
            </a:r>
          </a:p>
          <a:p>
            <a:pPr marL="0" indent="0" algn="justLow" rtl="1">
              <a:lnSpc>
                <a:spcPct val="115000"/>
              </a:lnSpc>
              <a:spcAft>
                <a:spcPts val="1000"/>
              </a:spcAft>
              <a:buNone/>
            </a:pPr>
            <a:r>
              <a:rPr lang="fa-IR" sz="2400" spc="-100" dirty="0">
                <a:ea typeface="Times New Roman"/>
                <a:cs typeface="B Badr"/>
              </a:rPr>
              <a:t>در بسيارى اوقات خودشان هم نمى‏دانند چرا لذت شايسته را نمى‏برند.</a:t>
            </a: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638800" y="5137"/>
            <a:ext cx="2218691" cy="2161704"/>
          </a:xfrm>
          <a:prstGeom prst="rect">
            <a:avLst/>
          </a:prstGeom>
        </p:spPr>
      </p:pic>
      <p:sp>
        <p:nvSpPr>
          <p:cNvPr id="17" name="small_button2">
            <a:hlinkClick r:id="rId4" action="ppaction://hlinksldjump"/>
          </p:cNvPr>
          <p:cNvSpPr/>
          <p:nvPr/>
        </p:nvSpPr>
        <p:spPr>
          <a:xfrm>
            <a:off x="457200" y="1428751"/>
            <a:ext cx="609600" cy="420896"/>
          </a:xfrm>
          <a:prstGeom prst="roundRect">
            <a:avLst/>
          </a:prstGeom>
          <a:solidFill>
            <a:schemeClr val="bg1">
              <a:lumMod val="75000"/>
            </a:schemeClr>
          </a:solidFill>
          <a:ln>
            <a:solidFill>
              <a:schemeClr val="accent4">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2</a:t>
            </a:r>
            <a:endParaRPr lang="en-US" sz="2800" dirty="0">
              <a:ln>
                <a:solidFill>
                  <a:sysClr val="windowText" lastClr="000000"/>
                </a:solidFill>
              </a:ln>
              <a:solidFill>
                <a:prstClr val="white">
                  <a:lumMod val="95000"/>
                </a:prstClr>
              </a:solidFill>
              <a:cs typeface="B Titr" pitchFamily="2" charset="-78"/>
            </a:endParaRPr>
          </a:p>
        </p:txBody>
      </p:sp>
      <p:sp>
        <p:nvSpPr>
          <p:cNvPr id="18" name="small_button3">
            <a:hlinkClick r:id="rId5" action="ppaction://hlinksldjump"/>
          </p:cNvPr>
          <p:cNvSpPr/>
          <p:nvPr/>
        </p:nvSpPr>
        <p:spPr>
          <a:xfrm>
            <a:off x="458912" y="1885951"/>
            <a:ext cx="609600" cy="420896"/>
          </a:xfrm>
          <a:prstGeom prst="roundRect">
            <a:avLst/>
          </a:prstGeom>
          <a:solidFill>
            <a:schemeClr val="accent1">
              <a:lumMod val="75000"/>
            </a:schemeClr>
          </a:solidFill>
          <a:ln>
            <a:solidFill>
              <a:schemeClr val="accent1">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3</a:t>
            </a:r>
            <a:endParaRPr lang="en-US" sz="2800" dirty="0">
              <a:ln>
                <a:solidFill>
                  <a:sysClr val="windowText" lastClr="000000"/>
                </a:solidFill>
              </a:ln>
              <a:solidFill>
                <a:prstClr val="white">
                  <a:lumMod val="95000"/>
                </a:prstClr>
              </a:solidFill>
              <a:cs typeface="B Titr" pitchFamily="2" charset="-78"/>
            </a:endParaRPr>
          </a:p>
        </p:txBody>
      </p:sp>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36622" y="4476750"/>
            <a:ext cx="858347" cy="682386"/>
          </a:xfrm>
          <a:prstGeom prst="rect">
            <a:avLst/>
          </a:prstGeom>
        </p:spPr>
      </p:pic>
      <p:sp>
        <p:nvSpPr>
          <p:cNvPr id="23" name="TextBox 22"/>
          <p:cNvSpPr txBox="1"/>
          <p:nvPr/>
        </p:nvSpPr>
        <p:spPr>
          <a:xfrm>
            <a:off x="8382000" y="4564618"/>
            <a:ext cx="609600" cy="369332"/>
          </a:xfrm>
          <a:prstGeom prst="rect">
            <a:avLst/>
          </a:prstGeom>
          <a:noFill/>
        </p:spPr>
        <p:txBody>
          <a:bodyPr wrap="square" rtlCol="0">
            <a:spAutoFit/>
          </a:bodyPr>
          <a:lstStyle/>
          <a:p>
            <a:fld id="{D81BCC4D-E9F3-467D-9842-464F8BE9B665}" type="slidenum">
              <a:rPr lang="fa-IR" smtClean="0">
                <a:cs typeface="B Titr" pitchFamily="2" charset="-78"/>
              </a:rPr>
              <a:pPr/>
              <a:t>70</a:t>
            </a:fld>
            <a:endParaRPr lang="en-US" dirty="0">
              <a:cs typeface="B Titr" pitchFamily="2" charset="-78"/>
            </a:endParaRPr>
          </a:p>
        </p:txBody>
      </p:sp>
      <p:pic>
        <p:nvPicPr>
          <p:cNvPr id="19" name="Picture 18" descr="166.gif">
            <a:hlinkClick r:id="rId7" action="ppaction://hlinksldjump"/>
          </p:cNvPr>
          <p:cNvPicPr>
            <a:picLocks noChangeAspect="1"/>
          </p:cNvPicPr>
          <p:nvPr/>
        </p:nvPicPr>
        <p:blipFill>
          <a:blip r:embed="rId8" cstate="print"/>
          <a:srcRect b="83334"/>
          <a:stretch>
            <a:fillRect/>
          </a:stretch>
        </p:blipFill>
        <p:spPr>
          <a:xfrm>
            <a:off x="7273794" y="112879"/>
            <a:ext cx="1813056" cy="687221"/>
          </a:xfrm>
          <a:prstGeom prst="rect">
            <a:avLst/>
          </a:prstGeom>
        </p:spPr>
      </p:pic>
      <p:sp>
        <p:nvSpPr>
          <p:cNvPr id="25" name="TextBox 24">
            <a:hlinkClick r:id="rId7" action="ppaction://hlinksldjump"/>
          </p:cNvPr>
          <p:cNvSpPr txBox="1"/>
          <p:nvPr/>
        </p:nvSpPr>
        <p:spPr>
          <a:xfrm>
            <a:off x="7810500" y="247650"/>
            <a:ext cx="752129" cy="338554"/>
          </a:xfrm>
          <a:prstGeom prst="rect">
            <a:avLst/>
          </a:prstGeom>
          <a:noFill/>
        </p:spPr>
        <p:txBody>
          <a:bodyPr wrap="none" rtlCol="0">
            <a:spAutoFit/>
          </a:bodyPr>
          <a:lstStyle/>
          <a:p>
            <a:r>
              <a:rPr lang="fa-IR" sz="1600" dirty="0">
                <a:solidFill>
                  <a:prstClr val="black"/>
                </a:solidFill>
                <a:cs typeface="B Titr" pitchFamily="2" charset="-78"/>
              </a:rPr>
              <a:t>بازگشت</a:t>
            </a:r>
            <a:endParaRPr lang="en-US" sz="1600" dirty="0">
              <a:solidFill>
                <a:prstClr val="black"/>
              </a:solidFill>
              <a:cs typeface="B Titr" pitchFamily="2" charset="-78"/>
            </a:endParaRPr>
          </a:p>
        </p:txBody>
      </p:sp>
      <p:sp>
        <p:nvSpPr>
          <p:cNvPr id="26" name="Title 10"/>
          <p:cNvSpPr txBox="1">
            <a:spLocks/>
          </p:cNvSpPr>
          <p:nvPr/>
        </p:nvSpPr>
        <p:spPr>
          <a:xfrm>
            <a:off x="381000" y="-57150"/>
            <a:ext cx="5867400" cy="85725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bg1">
                    <a:lumMod val="95000"/>
                  </a:schemeClr>
                </a:solidFill>
                <a:latin typeface="+mj-lt"/>
                <a:ea typeface="+mj-ea"/>
                <a:cs typeface="+mj-cs"/>
              </a:defRPr>
            </a:lvl1pPr>
          </a:lstStyle>
          <a:p>
            <a:pPr algn="r" rtl="1"/>
            <a:r>
              <a:rPr lang="fa-IR" sz="2000" b="1" dirty="0">
                <a:ln w="11430">
                  <a:solidFill>
                    <a:sysClr val="windowText" lastClr="000000"/>
                  </a:solidFill>
                </a:ln>
                <a:solidFill>
                  <a:srgbClr val="FF0000"/>
                </a:solidFill>
                <a:effectLst>
                  <a:outerShdw blurRad="50800" dist="39000" dir="5460000" algn="tl">
                    <a:srgbClr val="000000">
                      <a:alpha val="38000"/>
                    </a:srgbClr>
                  </a:outerShdw>
                </a:effectLst>
                <a:cs typeface="B Titr" pitchFamily="2" charset="-78"/>
              </a:rPr>
              <a:t>پيامدهاى دوستی در صورتى كه به ازدواج منجر بشود:</a:t>
            </a:r>
            <a:endParaRPr lang="en-US" sz="2000" b="1" dirty="0">
              <a:ln w="11430">
                <a:solidFill>
                  <a:sysClr val="windowText" lastClr="000000"/>
                </a:solidFill>
              </a:ln>
              <a:solidFill>
                <a:srgbClr val="FF0000"/>
              </a:solidFill>
              <a:effectLst>
                <a:outerShdw blurRad="50800" dist="39000" dir="5460000" algn="tl">
                  <a:srgbClr val="000000">
                    <a:alpha val="38000"/>
                  </a:srgbClr>
                </a:outerShdw>
              </a:effectLst>
              <a:cs typeface="B Titr" pitchFamily="2" charset="-78"/>
            </a:endParaRPr>
          </a:p>
        </p:txBody>
      </p:sp>
      <p:sp>
        <p:nvSpPr>
          <p:cNvPr id="16" name="small_button1">
            <a:hlinkClick r:id="rId9" action="ppaction://hlinksldjump"/>
          </p:cNvPr>
          <p:cNvSpPr/>
          <p:nvPr/>
        </p:nvSpPr>
        <p:spPr>
          <a:xfrm>
            <a:off x="458912" y="971551"/>
            <a:ext cx="609600" cy="420896"/>
          </a:xfrm>
          <a:prstGeom prst="roundRect">
            <a:avLst/>
          </a:prstGeom>
          <a:solidFill>
            <a:schemeClr val="bg1">
              <a:lumMod val="75000"/>
            </a:schemeClr>
          </a:solidFill>
          <a:ln>
            <a:solidFill>
              <a:schemeClr val="accent6">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1</a:t>
            </a:r>
            <a:endParaRPr lang="en-US" sz="2800" dirty="0">
              <a:ln>
                <a:solidFill>
                  <a:sysClr val="windowText" lastClr="000000"/>
                </a:solidFill>
              </a:ln>
              <a:solidFill>
                <a:prstClr val="white">
                  <a:lumMod val="95000"/>
                </a:prstClr>
              </a:solidFill>
              <a:cs typeface="B Titr" pitchFamily="2" charset="-78"/>
            </a:endParaRPr>
          </a:p>
        </p:txBody>
      </p:sp>
      <p:sp>
        <p:nvSpPr>
          <p:cNvPr id="27" name="small_button4">
            <a:hlinkClick r:id="rId10" action="ppaction://hlinksldjump"/>
          </p:cNvPr>
          <p:cNvSpPr/>
          <p:nvPr/>
        </p:nvSpPr>
        <p:spPr>
          <a:xfrm>
            <a:off x="458912" y="2343151"/>
            <a:ext cx="609600" cy="420896"/>
          </a:xfrm>
          <a:prstGeom prst="roundRect">
            <a:avLst/>
          </a:prstGeom>
          <a:solidFill>
            <a:schemeClr val="bg1">
              <a:lumMod val="75000"/>
            </a:schemeClr>
          </a:solidFill>
          <a:ln>
            <a:solidFill>
              <a:schemeClr val="tx1">
                <a:lumMod val="65000"/>
                <a:lumOff val="3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4</a:t>
            </a:r>
            <a:endParaRPr lang="en-US" sz="2800" dirty="0">
              <a:ln>
                <a:solidFill>
                  <a:sysClr val="windowText" lastClr="000000"/>
                </a:solidFill>
              </a:ln>
              <a:solidFill>
                <a:prstClr val="white">
                  <a:lumMod val="95000"/>
                </a:prstClr>
              </a:solidFill>
              <a:cs typeface="B Titr" pitchFamily="2" charset="-78"/>
            </a:endParaRPr>
          </a:p>
        </p:txBody>
      </p:sp>
    </p:spTree>
    <p:extLst>
      <p:ext uri="{BB962C8B-B14F-4D97-AF65-F5344CB8AC3E}">
        <p14:creationId xmlns:p14="http://schemas.microsoft.com/office/powerpoint/2010/main" val="32470794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print">
            <a:extLst>
              <a:ext uri="{28A0092B-C50C-407E-A947-70E740481C1C}">
                <a14:useLocalDpi xmlns:a14="http://schemas.microsoft.com/office/drawing/2010/main" val="0"/>
              </a:ext>
            </a:extLst>
          </a:blip>
          <a:srcRect t="48177" r="32369"/>
          <a:stretch/>
        </p:blipFill>
        <p:spPr>
          <a:xfrm>
            <a:off x="-29240" y="25973"/>
            <a:ext cx="1096039" cy="984724"/>
          </a:xfrm>
          <a:prstGeom prst="rect">
            <a:avLst/>
          </a:prstGeom>
        </p:spPr>
      </p:pic>
      <p:sp>
        <p:nvSpPr>
          <p:cNvPr id="14" name="backgound_panel"/>
          <p:cNvSpPr/>
          <p:nvPr/>
        </p:nvSpPr>
        <p:spPr>
          <a:xfrm>
            <a:off x="76200" y="800100"/>
            <a:ext cx="7086600" cy="3886200"/>
          </a:xfrm>
          <a:prstGeom prst="roundRect">
            <a:avLst/>
          </a:prstGeom>
          <a:solidFill>
            <a:schemeClr val="bg1">
              <a:lumMod val="65000"/>
            </a:schemeClr>
          </a:solidFill>
          <a:ln>
            <a:solidFill>
              <a:schemeClr val="tx1">
                <a:lumMod val="95000"/>
                <a:lumOff val="5000"/>
              </a:schemeClr>
            </a:solidFill>
          </a:ln>
          <a:effectLst>
            <a:reflection blurRad="38100" stA="18000" endPos="55500" dist="50800" dir="5400000" sy="-100000" algn="bl" rotWithShape="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_panel"/>
          <p:cNvSpPr/>
          <p:nvPr/>
        </p:nvSpPr>
        <p:spPr>
          <a:xfrm>
            <a:off x="609600" y="1085851"/>
            <a:ext cx="8382000" cy="3943350"/>
          </a:xfrm>
          <a:prstGeom prst="roundRect">
            <a:avLst/>
          </a:prstGeom>
          <a:solidFill>
            <a:schemeClr val="tx1">
              <a:lumMod val="50000"/>
              <a:lumOff val="50000"/>
            </a:schemeClr>
          </a:solidFill>
          <a:ln>
            <a:solidFill>
              <a:schemeClr val="tx1">
                <a:lumMod val="95000"/>
                <a:lumOff val="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Content Placeholder 1"/>
          <p:cNvSpPr>
            <a:spLocks noGrp="1"/>
          </p:cNvSpPr>
          <p:nvPr>
            <p:ph idx="1"/>
          </p:nvPr>
        </p:nvSpPr>
        <p:spPr>
          <a:xfrm>
            <a:off x="1143000" y="1504950"/>
            <a:ext cx="7010400" cy="3394472"/>
          </a:xfrm>
        </p:spPr>
        <p:txBody>
          <a:bodyPr>
            <a:normAutofit fontScale="85000" lnSpcReduction="20000"/>
          </a:bodyPr>
          <a:lstStyle/>
          <a:p>
            <a:pPr algn="ctr" rtl="1">
              <a:buClr>
                <a:srgbClr val="FF0000"/>
              </a:buClr>
              <a:buSzPct val="150000"/>
              <a:buFont typeface="Wingdings" pitchFamily="2" charset="2"/>
              <a:buChar char="ü"/>
            </a:pPr>
            <a:r>
              <a:rPr lang="fa-IR" sz="2600" b="1" dirty="0">
                <a:ln>
                  <a:solidFill>
                    <a:sysClr val="windowText" lastClr="000000"/>
                  </a:solidFill>
                </a:ln>
                <a:solidFill>
                  <a:srgbClr val="00B050"/>
                </a:solidFill>
                <a:cs typeface="B Titr" pitchFamily="2" charset="-78"/>
              </a:rPr>
              <a:t>نیافتن ایده آل ها در این همسر ...</a:t>
            </a:r>
            <a:endParaRPr lang="en-US" sz="2600" b="1" dirty="0">
              <a:ln>
                <a:solidFill>
                  <a:sysClr val="windowText" lastClr="000000"/>
                </a:solidFill>
              </a:ln>
              <a:solidFill>
                <a:srgbClr val="00B050"/>
              </a:solidFill>
              <a:cs typeface="B Titr" pitchFamily="2" charset="-78"/>
            </a:endParaRPr>
          </a:p>
          <a:p>
            <a:pPr algn="ctr" rtl="1">
              <a:buClr>
                <a:srgbClr val="FF0000"/>
              </a:buClr>
              <a:buSzPct val="150000"/>
              <a:buFont typeface="Wingdings" pitchFamily="2" charset="2"/>
              <a:buChar char="ü"/>
            </a:pPr>
            <a:endParaRPr lang="fa-IR" sz="2500" b="1" dirty="0">
              <a:ln>
                <a:solidFill>
                  <a:sysClr val="windowText" lastClr="000000"/>
                </a:solidFill>
              </a:ln>
              <a:solidFill>
                <a:srgbClr val="00B050"/>
              </a:solidFill>
              <a:cs typeface="B Titr" pitchFamily="2" charset="-78"/>
            </a:endParaRPr>
          </a:p>
          <a:p>
            <a:pPr marL="0" indent="0" algn="justLow" rtl="1">
              <a:lnSpc>
                <a:spcPct val="115000"/>
              </a:lnSpc>
              <a:spcAft>
                <a:spcPts val="1000"/>
              </a:spcAft>
              <a:buNone/>
            </a:pPr>
            <a:r>
              <a:rPr lang="fa-IR" sz="2400" spc="-100" dirty="0">
                <a:ea typeface="Times New Roman"/>
                <a:cs typeface="B Badr"/>
              </a:rPr>
              <a:t>كسى كه با افراد متعددى دوستى داشته، از همسر آينده‏اش تصويرى رويايى خواهد داشت. او زيبايى اولى، مدرك دومى و پولدار بودن سومى و... را با هم جمع مى‏كند و تصورش از همسرش چنين شخصى خواهد بود.</a:t>
            </a:r>
            <a:endParaRPr lang="en-US" sz="2000" dirty="0">
              <a:ea typeface="Times New Roman"/>
              <a:cs typeface="Arial"/>
            </a:endParaRPr>
          </a:p>
          <a:p>
            <a:pPr marL="0" indent="0" algn="justLow" rtl="1">
              <a:lnSpc>
                <a:spcPct val="115000"/>
              </a:lnSpc>
              <a:spcAft>
                <a:spcPts val="1000"/>
              </a:spcAft>
              <a:buNone/>
            </a:pPr>
            <a:r>
              <a:rPr lang="fa-IR" sz="2400" spc="-100" dirty="0">
                <a:ea typeface="Times New Roman"/>
                <a:cs typeface="B Badr"/>
              </a:rPr>
              <a:t>حال اگر اين ويژگى‏ها در شخص نبود ـ كه قطعا هم چنين است ـ احساس محروميت مى‏كند. ناراحت است كه چرا به همسر ايده آلش نرسيده.</a:t>
            </a:r>
            <a:endParaRPr lang="en-US" sz="2000" dirty="0">
              <a:ea typeface="Times New Roman"/>
              <a:cs typeface="Arial"/>
            </a:endParaRPr>
          </a:p>
          <a:p>
            <a:pPr marL="0" indent="0" algn="justLow" rtl="1">
              <a:lnSpc>
                <a:spcPct val="115000"/>
              </a:lnSpc>
              <a:spcAft>
                <a:spcPts val="1000"/>
              </a:spcAft>
              <a:buNone/>
            </a:pPr>
            <a:r>
              <a:rPr lang="fa-IR" sz="2400" spc="-100" dirty="0">
                <a:ea typeface="Times New Roman"/>
                <a:cs typeface="B Badr"/>
              </a:rPr>
              <a:t>در بسيارى از موارد هم شخص چون چنين همسرى را نیافته و هر چه مى‏گردد مطلوبش را پیدا نمی کند، موفق به ازدواج طبيعى و به موقع نمى‏شود.</a:t>
            </a:r>
            <a:endParaRPr lang="en-US" sz="2000" dirty="0">
              <a:ea typeface="Times New Roman"/>
              <a:cs typeface="Arial"/>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867400" y="57150"/>
            <a:ext cx="1981200" cy="1930313"/>
          </a:xfrm>
          <a:prstGeom prst="rect">
            <a:avLst/>
          </a:prstGeom>
        </p:spPr>
      </p:pic>
      <p:sp>
        <p:nvSpPr>
          <p:cNvPr id="18" name="small_button3">
            <a:hlinkClick r:id="rId4" action="ppaction://hlinksldjump"/>
          </p:cNvPr>
          <p:cNvSpPr/>
          <p:nvPr/>
        </p:nvSpPr>
        <p:spPr>
          <a:xfrm>
            <a:off x="458912" y="1885951"/>
            <a:ext cx="609600" cy="420896"/>
          </a:xfrm>
          <a:prstGeom prst="roundRect">
            <a:avLst/>
          </a:prstGeom>
          <a:solidFill>
            <a:schemeClr val="bg1">
              <a:lumMod val="75000"/>
            </a:schemeClr>
          </a:solidFill>
          <a:ln>
            <a:solidFill>
              <a:schemeClr val="accent1">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3</a:t>
            </a:r>
            <a:endParaRPr lang="en-US" sz="2800" dirty="0">
              <a:ln>
                <a:solidFill>
                  <a:sysClr val="windowText" lastClr="000000"/>
                </a:solidFill>
              </a:ln>
              <a:solidFill>
                <a:prstClr val="white">
                  <a:lumMod val="95000"/>
                </a:prstClr>
              </a:solidFill>
              <a:cs typeface="B Titr" pitchFamily="2" charset="-78"/>
            </a:endParaRPr>
          </a:p>
        </p:txBody>
      </p:sp>
      <p:sp>
        <p:nvSpPr>
          <p:cNvPr id="19" name="small_button4">
            <a:hlinkClick r:id="rId5" action="ppaction://hlinksldjump"/>
          </p:cNvPr>
          <p:cNvSpPr/>
          <p:nvPr/>
        </p:nvSpPr>
        <p:spPr>
          <a:xfrm>
            <a:off x="458912" y="2343151"/>
            <a:ext cx="609600" cy="420896"/>
          </a:xfrm>
          <a:prstGeom prst="roundRect">
            <a:avLst/>
          </a:prstGeom>
          <a:solidFill>
            <a:schemeClr val="tx1">
              <a:lumMod val="50000"/>
              <a:lumOff val="50000"/>
            </a:schemeClr>
          </a:solidFill>
          <a:ln>
            <a:solidFill>
              <a:schemeClr val="tx1">
                <a:lumMod val="65000"/>
                <a:lumOff val="3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4</a:t>
            </a:r>
            <a:endParaRPr lang="en-US" sz="2800" dirty="0">
              <a:ln>
                <a:solidFill>
                  <a:sysClr val="windowText" lastClr="000000"/>
                </a:solidFill>
              </a:ln>
              <a:solidFill>
                <a:prstClr val="white">
                  <a:lumMod val="95000"/>
                </a:prstClr>
              </a:solidFill>
              <a:cs typeface="B Titr" pitchFamily="2" charset="-78"/>
            </a:endParaRPr>
          </a:p>
        </p:txBody>
      </p:sp>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36622" y="4476750"/>
            <a:ext cx="858347" cy="682386"/>
          </a:xfrm>
          <a:prstGeom prst="rect">
            <a:avLst/>
          </a:prstGeom>
        </p:spPr>
      </p:pic>
      <p:sp>
        <p:nvSpPr>
          <p:cNvPr id="22" name="TextBox 21"/>
          <p:cNvSpPr txBox="1"/>
          <p:nvPr/>
        </p:nvSpPr>
        <p:spPr>
          <a:xfrm>
            <a:off x="8382000" y="4564618"/>
            <a:ext cx="609600" cy="369332"/>
          </a:xfrm>
          <a:prstGeom prst="rect">
            <a:avLst/>
          </a:prstGeom>
          <a:noFill/>
        </p:spPr>
        <p:txBody>
          <a:bodyPr wrap="square" rtlCol="0">
            <a:spAutoFit/>
          </a:bodyPr>
          <a:lstStyle/>
          <a:p>
            <a:fld id="{D81BCC4D-E9F3-467D-9842-464F8BE9B665}" type="slidenum">
              <a:rPr lang="fa-IR" smtClean="0">
                <a:cs typeface="B Titr" pitchFamily="2" charset="-78"/>
              </a:rPr>
              <a:pPr/>
              <a:t>71</a:t>
            </a:fld>
            <a:endParaRPr lang="en-US" dirty="0">
              <a:cs typeface="B Titr" pitchFamily="2" charset="-78"/>
            </a:endParaRPr>
          </a:p>
        </p:txBody>
      </p:sp>
      <p:sp>
        <p:nvSpPr>
          <p:cNvPr id="24" name="Title 10"/>
          <p:cNvSpPr>
            <a:spLocks noGrp="1"/>
          </p:cNvSpPr>
          <p:nvPr>
            <p:ph type="title"/>
          </p:nvPr>
        </p:nvSpPr>
        <p:spPr>
          <a:xfrm>
            <a:off x="381000" y="-57150"/>
            <a:ext cx="5867400" cy="857250"/>
          </a:xfrm>
        </p:spPr>
        <p:txBody>
          <a:bodyPr>
            <a:normAutofit/>
          </a:bodyPr>
          <a:lstStyle/>
          <a:p>
            <a:pPr algn="r" rtl="1"/>
            <a:r>
              <a:rPr lang="fa-IR" sz="2000" b="1" dirty="0">
                <a:ln w="11430">
                  <a:solidFill>
                    <a:sysClr val="windowText" lastClr="000000"/>
                  </a:solidFill>
                </a:ln>
                <a:solidFill>
                  <a:srgbClr val="FF0000"/>
                </a:solidFill>
                <a:effectLst>
                  <a:outerShdw blurRad="50800" dist="39000" dir="5460000" algn="tl">
                    <a:srgbClr val="000000">
                      <a:alpha val="38000"/>
                    </a:srgbClr>
                  </a:outerShdw>
                </a:effectLst>
                <a:cs typeface="B Titr" pitchFamily="2" charset="-78"/>
              </a:rPr>
              <a:t>پيامدهاى دوستی در صورتى كه به ازدواج منجر بشود:</a:t>
            </a:r>
            <a:endParaRPr lang="en-US" sz="2000" b="1" dirty="0">
              <a:ln w="11430">
                <a:solidFill>
                  <a:sysClr val="windowText" lastClr="000000"/>
                </a:solidFill>
              </a:ln>
              <a:solidFill>
                <a:srgbClr val="FF0000"/>
              </a:solidFill>
              <a:effectLst>
                <a:outerShdw blurRad="50800" dist="39000" dir="5460000" algn="tl">
                  <a:srgbClr val="000000">
                    <a:alpha val="38000"/>
                  </a:srgbClr>
                </a:outerShdw>
              </a:effectLst>
              <a:cs typeface="B Titr" pitchFamily="2" charset="-78"/>
            </a:endParaRPr>
          </a:p>
        </p:txBody>
      </p:sp>
      <p:pic>
        <p:nvPicPr>
          <p:cNvPr id="25" name="Picture 24" descr="166.gif">
            <a:hlinkClick r:id="rId7" action="ppaction://hlinksldjump"/>
          </p:cNvPr>
          <p:cNvPicPr>
            <a:picLocks noChangeAspect="1"/>
          </p:cNvPicPr>
          <p:nvPr/>
        </p:nvPicPr>
        <p:blipFill>
          <a:blip r:embed="rId8" cstate="print"/>
          <a:srcRect b="83334"/>
          <a:stretch>
            <a:fillRect/>
          </a:stretch>
        </p:blipFill>
        <p:spPr>
          <a:xfrm>
            <a:off x="7273794" y="112879"/>
            <a:ext cx="1813056" cy="687221"/>
          </a:xfrm>
          <a:prstGeom prst="rect">
            <a:avLst/>
          </a:prstGeom>
        </p:spPr>
      </p:pic>
      <p:sp>
        <p:nvSpPr>
          <p:cNvPr id="26" name="TextBox 25">
            <a:hlinkClick r:id="rId7" action="ppaction://hlinksldjump"/>
          </p:cNvPr>
          <p:cNvSpPr txBox="1"/>
          <p:nvPr/>
        </p:nvSpPr>
        <p:spPr>
          <a:xfrm>
            <a:off x="7810500" y="247650"/>
            <a:ext cx="752129" cy="338554"/>
          </a:xfrm>
          <a:prstGeom prst="rect">
            <a:avLst/>
          </a:prstGeom>
          <a:noFill/>
        </p:spPr>
        <p:txBody>
          <a:bodyPr wrap="none" rtlCol="0">
            <a:spAutoFit/>
          </a:bodyPr>
          <a:lstStyle/>
          <a:p>
            <a:r>
              <a:rPr lang="fa-IR" sz="1600" dirty="0">
                <a:solidFill>
                  <a:prstClr val="black"/>
                </a:solidFill>
                <a:cs typeface="B Titr" pitchFamily="2" charset="-78"/>
              </a:rPr>
              <a:t>بازگشت</a:t>
            </a:r>
            <a:endParaRPr lang="en-US" sz="1600" dirty="0">
              <a:solidFill>
                <a:prstClr val="black"/>
              </a:solidFill>
              <a:cs typeface="B Titr" pitchFamily="2" charset="-78"/>
            </a:endParaRPr>
          </a:p>
        </p:txBody>
      </p:sp>
      <p:sp>
        <p:nvSpPr>
          <p:cNvPr id="16" name="small_button2">
            <a:hlinkClick r:id="rId9" action="ppaction://hlinksldjump"/>
          </p:cNvPr>
          <p:cNvSpPr/>
          <p:nvPr/>
        </p:nvSpPr>
        <p:spPr>
          <a:xfrm>
            <a:off x="457200" y="1428751"/>
            <a:ext cx="609600" cy="420896"/>
          </a:xfrm>
          <a:prstGeom prst="roundRect">
            <a:avLst/>
          </a:prstGeom>
          <a:solidFill>
            <a:schemeClr val="bg1">
              <a:lumMod val="75000"/>
            </a:schemeClr>
          </a:solidFill>
          <a:ln>
            <a:solidFill>
              <a:schemeClr val="accent4">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2</a:t>
            </a:r>
            <a:endParaRPr lang="en-US" sz="2800" dirty="0">
              <a:ln>
                <a:solidFill>
                  <a:sysClr val="windowText" lastClr="000000"/>
                </a:solidFill>
              </a:ln>
              <a:solidFill>
                <a:prstClr val="white">
                  <a:lumMod val="95000"/>
                </a:prstClr>
              </a:solidFill>
              <a:cs typeface="B Titr" pitchFamily="2" charset="-78"/>
            </a:endParaRPr>
          </a:p>
        </p:txBody>
      </p:sp>
      <p:sp>
        <p:nvSpPr>
          <p:cNvPr id="27" name="small_button1">
            <a:hlinkClick r:id="rId10" action="ppaction://hlinksldjump"/>
          </p:cNvPr>
          <p:cNvSpPr/>
          <p:nvPr/>
        </p:nvSpPr>
        <p:spPr>
          <a:xfrm>
            <a:off x="458912" y="971551"/>
            <a:ext cx="609600" cy="420896"/>
          </a:xfrm>
          <a:prstGeom prst="roundRect">
            <a:avLst/>
          </a:prstGeom>
          <a:solidFill>
            <a:schemeClr val="bg1">
              <a:lumMod val="75000"/>
            </a:schemeClr>
          </a:solidFill>
          <a:ln>
            <a:solidFill>
              <a:schemeClr val="accent6">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1</a:t>
            </a:r>
            <a:endParaRPr lang="en-US" sz="2800" dirty="0">
              <a:ln>
                <a:solidFill>
                  <a:sysClr val="windowText" lastClr="000000"/>
                </a:solidFill>
              </a:ln>
              <a:solidFill>
                <a:prstClr val="white">
                  <a:lumMod val="95000"/>
                </a:prstClr>
              </a:solidFill>
              <a:cs typeface="B Titr" pitchFamily="2" charset="-78"/>
            </a:endParaRPr>
          </a:p>
        </p:txBody>
      </p:sp>
    </p:spTree>
    <p:extLst>
      <p:ext uri="{BB962C8B-B14F-4D97-AF65-F5344CB8AC3E}">
        <p14:creationId xmlns:p14="http://schemas.microsoft.com/office/powerpoint/2010/main" val="40324173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mall_button5" hidden="1"/>
          <p:cNvSpPr/>
          <p:nvPr/>
        </p:nvSpPr>
        <p:spPr>
          <a:xfrm>
            <a:off x="290316" y="3255661"/>
            <a:ext cx="1371600" cy="971550"/>
          </a:xfrm>
          <a:prstGeom prst="roundRect">
            <a:avLst/>
          </a:prstGeom>
          <a:solidFill>
            <a:schemeClr val="tx1">
              <a:lumMod val="85000"/>
              <a:lumOff val="15000"/>
            </a:schemeClr>
          </a:solidFill>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mall_button6" hidden="1"/>
          <p:cNvSpPr/>
          <p:nvPr/>
        </p:nvSpPr>
        <p:spPr>
          <a:xfrm>
            <a:off x="2057400" y="3255661"/>
            <a:ext cx="1371600" cy="971550"/>
          </a:xfrm>
          <a:prstGeom prst="roundRect">
            <a:avLst/>
          </a:prstGeom>
          <a:solidFill>
            <a:schemeClr val="accent4">
              <a:lumMod val="75000"/>
            </a:schemeClr>
          </a:solidFill>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big_button5" hidden="1"/>
          <p:cNvSpPr/>
          <p:nvPr/>
        </p:nvSpPr>
        <p:spPr>
          <a:xfrm>
            <a:off x="4343400" y="457200"/>
            <a:ext cx="4572000" cy="4171950"/>
          </a:xfrm>
          <a:prstGeom prst="roundRect">
            <a:avLst/>
          </a:prstGeom>
          <a:solidFill>
            <a:schemeClr val="tx1">
              <a:lumMod val="85000"/>
              <a:lumOff val="1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big_button6" hidden="1"/>
          <p:cNvSpPr/>
          <p:nvPr/>
        </p:nvSpPr>
        <p:spPr>
          <a:xfrm>
            <a:off x="4343400" y="457200"/>
            <a:ext cx="4572000" cy="4171950"/>
          </a:xfrm>
          <a:prstGeom prst="roundRect">
            <a:avLst/>
          </a:prstGeom>
          <a:solidFill>
            <a:schemeClr val="accent4">
              <a:lumMod val="75000"/>
            </a:schemeClr>
          </a:solidFill>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hidden="1"/>
          <p:cNvSpPr txBox="1"/>
          <p:nvPr/>
        </p:nvSpPr>
        <p:spPr>
          <a:xfrm>
            <a:off x="9601200" y="848452"/>
            <a:ext cx="3581400" cy="4524315"/>
          </a:xfrm>
          <a:prstGeom prst="rect">
            <a:avLst/>
          </a:prstGeom>
          <a:noFill/>
        </p:spPr>
        <p:txBody>
          <a:bodyPr wrap="square" rtlCol="0">
            <a:spAutoFit/>
          </a:bodyPr>
          <a:lstStyle/>
          <a:p>
            <a:r>
              <a:rPr lang="en-US" sz="2400" dirty="0">
                <a:solidFill>
                  <a:schemeClr val="bg1">
                    <a:lumMod val="95000"/>
                  </a:schemeClr>
                </a:solidFill>
              </a:rPr>
              <a:t>A content placeholder.  Use for text, graphics, tables and graphs.  You can change this text or delete it.</a:t>
            </a:r>
          </a:p>
          <a:p>
            <a:endParaRPr lang="en-US" sz="2400" dirty="0">
              <a:solidFill>
                <a:schemeClr val="bg1">
                  <a:lumMod val="95000"/>
                </a:schemeClr>
              </a:solidFill>
            </a:endParaRPr>
          </a:p>
          <a:p>
            <a:pPr lvl="1"/>
            <a:r>
              <a:rPr lang="en-US" sz="2400" dirty="0">
                <a:solidFill>
                  <a:schemeClr val="bg1">
                    <a:lumMod val="95000"/>
                  </a:schemeClr>
                </a:solidFill>
              </a:rPr>
              <a:t>Here is a placeholder for more text.  You may delete this text</a:t>
            </a:r>
          </a:p>
          <a:p>
            <a:pPr lvl="1"/>
            <a:r>
              <a:rPr lang="en-US" sz="2400" dirty="0">
                <a:solidFill>
                  <a:schemeClr val="bg1">
                    <a:lumMod val="95000"/>
                  </a:schemeClr>
                </a:solidFill>
              </a:rPr>
              <a:t>Here is a placeholder for more text.  You may delete this text</a:t>
            </a:r>
          </a:p>
        </p:txBody>
      </p:sp>
      <p:sp>
        <p:nvSpPr>
          <p:cNvPr id="19" name="big_button3"/>
          <p:cNvSpPr/>
          <p:nvPr/>
        </p:nvSpPr>
        <p:spPr>
          <a:xfrm>
            <a:off x="4191000" y="285750"/>
            <a:ext cx="4572000" cy="4171950"/>
          </a:xfrm>
          <a:prstGeom prst="roundRect">
            <a:avLst/>
          </a:prstGeom>
          <a:solidFill>
            <a:schemeClr val="accent2">
              <a:lumMod val="75000"/>
            </a:schemeClr>
          </a:solidFill>
          <a:ln>
            <a:solidFill>
              <a:schemeClr val="tx1">
                <a:lumMod val="95000"/>
                <a:lumOff val="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9853" y="2466436"/>
            <a:ext cx="1570977" cy="2461062"/>
          </a:xfrm>
          <a:prstGeom prst="rect">
            <a:avLst/>
          </a:prstGeom>
        </p:spPr>
      </p:pic>
      <p:sp>
        <p:nvSpPr>
          <p:cNvPr id="29" name="small_button2">
            <a:hlinkClick r:id="rId3" action="ppaction://hlinksldjump"/>
          </p:cNvPr>
          <p:cNvSpPr/>
          <p:nvPr/>
        </p:nvSpPr>
        <p:spPr>
          <a:xfrm>
            <a:off x="304800" y="2400300"/>
            <a:ext cx="1676400" cy="971550"/>
          </a:xfrm>
          <a:prstGeom prst="roundRect">
            <a:avLst/>
          </a:prstGeom>
          <a:solidFill>
            <a:schemeClr val="accent2">
              <a:lumMod val="75000"/>
            </a:schemeClr>
          </a:solidFill>
          <a:ln>
            <a:solidFill>
              <a:schemeClr val="accent2">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3200" dirty="0">
                <a:solidFill>
                  <a:schemeClr val="tx1">
                    <a:lumMod val="95000"/>
                    <a:lumOff val="5000"/>
                  </a:schemeClr>
                </a:solidFill>
                <a:cs typeface="B Titr" pitchFamily="2" charset="-78"/>
              </a:rPr>
              <a:t>فصل ششم</a:t>
            </a:r>
            <a:endParaRPr lang="en-US" sz="3200" dirty="0">
              <a:solidFill>
                <a:schemeClr val="tx1">
                  <a:lumMod val="95000"/>
                  <a:lumOff val="5000"/>
                </a:schemeClr>
              </a:solidFill>
              <a:cs typeface="B Titr" pitchFamily="2" charset="-78"/>
            </a:endParaRPr>
          </a:p>
        </p:txBody>
      </p:sp>
      <p:sp>
        <p:nvSpPr>
          <p:cNvPr id="33" name="small_button1">
            <a:hlinkClick r:id="rId4" action="ppaction://hlinksldjump"/>
          </p:cNvPr>
          <p:cNvSpPr/>
          <p:nvPr/>
        </p:nvSpPr>
        <p:spPr>
          <a:xfrm>
            <a:off x="2042916" y="344789"/>
            <a:ext cx="1676400" cy="971550"/>
          </a:xfrm>
          <a:prstGeom prst="roundRect">
            <a:avLst/>
          </a:prstGeom>
          <a:solidFill>
            <a:schemeClr val="bg1">
              <a:lumMod val="75000"/>
            </a:schemeClr>
          </a:solidFill>
          <a:ln>
            <a:solidFill>
              <a:schemeClr val="accent6">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solidFill>
                  <a:prstClr val="black">
                    <a:lumMod val="95000"/>
                    <a:lumOff val="5000"/>
                  </a:prstClr>
                </a:solidFill>
                <a:cs typeface="B Titr" pitchFamily="2" charset="-78"/>
              </a:rPr>
              <a:t>فصل اول</a:t>
            </a:r>
            <a:endParaRPr lang="en-US" sz="2800" dirty="0">
              <a:solidFill>
                <a:prstClr val="black">
                  <a:lumMod val="95000"/>
                  <a:lumOff val="5000"/>
                </a:prstClr>
              </a:solidFill>
              <a:cs typeface="B Titr" pitchFamily="2" charset="-78"/>
            </a:endParaRPr>
          </a:p>
        </p:txBody>
      </p:sp>
      <p:sp>
        <p:nvSpPr>
          <p:cNvPr id="23" name="Rectangle 22"/>
          <p:cNvSpPr/>
          <p:nvPr/>
        </p:nvSpPr>
        <p:spPr>
          <a:xfrm>
            <a:off x="4457055" y="670008"/>
            <a:ext cx="4039888" cy="646331"/>
          </a:xfrm>
          <a:prstGeom prst="rect">
            <a:avLst/>
          </a:prstGeom>
        </p:spPr>
        <p:txBody>
          <a:bodyPr wrap="none">
            <a:spAutoFit/>
          </a:bodyPr>
          <a:lstStyle/>
          <a:p>
            <a:pPr algn="ctr"/>
            <a:r>
              <a:rPr lang="fa-IR" sz="3600" b="1" dirty="0">
                <a:ln>
                  <a:solidFill>
                    <a:sysClr val="windowText" lastClr="000000"/>
                  </a:solidFill>
                </a:ln>
                <a:solidFill>
                  <a:srgbClr val="FFFF00"/>
                </a:solidFill>
                <a:latin typeface="IranNastaliq" pitchFamily="18" charset="0"/>
                <a:ea typeface="Times New Roman"/>
                <a:cs typeface="B Titr" pitchFamily="2" charset="-78"/>
              </a:rPr>
              <a:t>برخى  سوال  و  جواب‏ها</a:t>
            </a:r>
            <a:endParaRPr lang="en-US" sz="3600" dirty="0">
              <a:ln>
                <a:solidFill>
                  <a:sysClr val="windowText" lastClr="000000"/>
                </a:solidFill>
              </a:ln>
              <a:solidFill>
                <a:srgbClr val="FFFF00"/>
              </a:solidFill>
              <a:latin typeface="IranNastaliq" pitchFamily="18" charset="0"/>
              <a:cs typeface="B Titr" pitchFamily="2" charset="-78"/>
            </a:endParaRPr>
          </a:p>
        </p:txBody>
      </p:sp>
      <p:sp>
        <p:nvSpPr>
          <p:cNvPr id="24" name="Rectangle 23"/>
          <p:cNvSpPr/>
          <p:nvPr/>
        </p:nvSpPr>
        <p:spPr>
          <a:xfrm>
            <a:off x="4169350" y="1457269"/>
            <a:ext cx="4572000" cy="1791260"/>
          </a:xfrm>
          <a:prstGeom prst="rect">
            <a:avLst/>
          </a:prstGeom>
        </p:spPr>
        <p:txBody>
          <a:bodyPr>
            <a:spAutoFit/>
          </a:bodyPr>
          <a:lstStyle/>
          <a:p>
            <a:pPr algn="justLow" rtl="1">
              <a:lnSpc>
                <a:spcPct val="115000"/>
              </a:lnSpc>
              <a:spcAft>
                <a:spcPts val="1000"/>
              </a:spcAft>
            </a:pPr>
            <a:r>
              <a:rPr lang="fa-IR" sz="3200" spc="-100" dirty="0">
                <a:ln>
                  <a:solidFill>
                    <a:sysClr val="windowText" lastClr="000000"/>
                  </a:solidFill>
                </a:ln>
                <a:solidFill>
                  <a:srgbClr val="FFFF00"/>
                </a:solidFill>
                <a:ea typeface="Times New Roman"/>
                <a:cs typeface="B Homa" pitchFamily="2" charset="-78"/>
              </a:rPr>
              <a:t>در اين بخش به برخى از سؤالات و اشكالاتى كه در جلسات مختلف مطرح شده، اشاره‏اى مى‏كنيم.</a:t>
            </a:r>
            <a:endParaRPr lang="en-US" sz="2400" dirty="0">
              <a:ln>
                <a:solidFill>
                  <a:sysClr val="windowText" lastClr="000000"/>
                </a:solidFill>
              </a:ln>
              <a:solidFill>
                <a:srgbClr val="FFFF00"/>
              </a:solidFill>
              <a:ea typeface="Times New Roman"/>
              <a:cs typeface="B Homa" pitchFamily="2" charset="-78"/>
            </a:endParaRPr>
          </a:p>
        </p:txBody>
      </p:sp>
      <p:pic>
        <p:nvPicPr>
          <p:cNvPr id="27" name="Picture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36622" y="4476750"/>
            <a:ext cx="858347" cy="682386"/>
          </a:xfrm>
          <a:prstGeom prst="rect">
            <a:avLst/>
          </a:prstGeom>
        </p:spPr>
      </p:pic>
      <p:sp>
        <p:nvSpPr>
          <p:cNvPr id="28" name="TextBox 27"/>
          <p:cNvSpPr txBox="1"/>
          <p:nvPr/>
        </p:nvSpPr>
        <p:spPr>
          <a:xfrm>
            <a:off x="8382000" y="4564618"/>
            <a:ext cx="609600" cy="369332"/>
          </a:xfrm>
          <a:prstGeom prst="rect">
            <a:avLst/>
          </a:prstGeom>
          <a:noFill/>
        </p:spPr>
        <p:txBody>
          <a:bodyPr wrap="square" rtlCol="0">
            <a:spAutoFit/>
          </a:bodyPr>
          <a:lstStyle/>
          <a:p>
            <a:fld id="{D81BCC4D-E9F3-467D-9842-464F8BE9B665}" type="slidenum">
              <a:rPr lang="fa-IR" smtClean="0">
                <a:cs typeface="B Titr" pitchFamily="2" charset="-78"/>
              </a:rPr>
              <a:pPr/>
              <a:t>72</a:t>
            </a:fld>
            <a:endParaRPr lang="en-US" dirty="0">
              <a:cs typeface="B Titr" pitchFamily="2" charset="-78"/>
            </a:endParaRPr>
          </a:p>
        </p:txBody>
      </p:sp>
      <p:sp>
        <p:nvSpPr>
          <p:cNvPr id="41" name="small_button3">
            <a:hlinkClick r:id="rId6" action="ppaction://hlinksldjump"/>
          </p:cNvPr>
          <p:cNvSpPr/>
          <p:nvPr/>
        </p:nvSpPr>
        <p:spPr>
          <a:xfrm>
            <a:off x="2042916" y="3429000"/>
            <a:ext cx="1676400" cy="971550"/>
          </a:xfrm>
          <a:prstGeom prst="roundRect">
            <a:avLst/>
          </a:prstGeom>
          <a:solidFill>
            <a:schemeClr val="bg1">
              <a:lumMod val="75000"/>
            </a:schemeClr>
          </a:solidFill>
          <a:ln>
            <a:solidFill>
              <a:schemeClr val="accent5">
                <a:lumMod val="50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solidFill>
                  <a:schemeClr val="tx1"/>
                </a:solidFill>
                <a:cs typeface="B Titr" pitchFamily="2" charset="-78"/>
              </a:rPr>
              <a:t>فصل هفتم</a:t>
            </a:r>
            <a:endParaRPr lang="en-US" sz="2800" dirty="0">
              <a:solidFill>
                <a:schemeClr val="tx1"/>
              </a:solidFill>
              <a:cs typeface="B Titr" pitchFamily="2" charset="-78"/>
            </a:endParaRPr>
          </a:p>
        </p:txBody>
      </p:sp>
      <p:sp>
        <p:nvSpPr>
          <p:cNvPr id="42" name="small_button4">
            <a:hlinkClick r:id="rId7" action="ppaction://hlinksldjump"/>
          </p:cNvPr>
          <p:cNvSpPr/>
          <p:nvPr/>
        </p:nvSpPr>
        <p:spPr>
          <a:xfrm>
            <a:off x="289056" y="3429000"/>
            <a:ext cx="1676400" cy="971550"/>
          </a:xfrm>
          <a:prstGeom prst="roundRect">
            <a:avLst/>
          </a:prstGeom>
          <a:solidFill>
            <a:schemeClr val="bg1">
              <a:lumMod val="75000"/>
            </a:schemeClr>
          </a:solidFill>
          <a:ln>
            <a:solidFill>
              <a:schemeClr val="accent3">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solidFill>
                  <a:schemeClr val="tx1"/>
                </a:solidFill>
                <a:cs typeface="B Titr" pitchFamily="2" charset="-78"/>
              </a:rPr>
              <a:t>فصل هشتم</a:t>
            </a:r>
            <a:endParaRPr lang="en-US" sz="2800" dirty="0">
              <a:solidFill>
                <a:schemeClr val="tx1"/>
              </a:solidFill>
              <a:cs typeface="B Titr" pitchFamily="2" charset="-78"/>
            </a:endParaRPr>
          </a:p>
        </p:txBody>
      </p:sp>
      <p:sp>
        <p:nvSpPr>
          <p:cNvPr id="43" name="small_button1">
            <a:hlinkClick r:id="rId8" action="ppaction://hlinksldjump"/>
          </p:cNvPr>
          <p:cNvSpPr/>
          <p:nvPr/>
        </p:nvSpPr>
        <p:spPr>
          <a:xfrm>
            <a:off x="2057400" y="2402189"/>
            <a:ext cx="1676400" cy="971550"/>
          </a:xfrm>
          <a:prstGeom prst="roundRect">
            <a:avLst/>
          </a:prstGeom>
          <a:solidFill>
            <a:schemeClr val="bg1">
              <a:lumMod val="75000"/>
            </a:schemeClr>
          </a:solidFill>
          <a:ln>
            <a:solidFill>
              <a:schemeClr val="accent5">
                <a:lumMod val="60000"/>
                <a:lumOff val="40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solidFill>
                  <a:schemeClr val="tx1"/>
                </a:solidFill>
                <a:cs typeface="B Titr" pitchFamily="2" charset="-78"/>
              </a:rPr>
              <a:t>فصل پنجم</a:t>
            </a:r>
            <a:endParaRPr lang="en-US" sz="2800" dirty="0">
              <a:solidFill>
                <a:schemeClr val="tx1"/>
              </a:solidFill>
              <a:cs typeface="B Titr" pitchFamily="2" charset="-78"/>
            </a:endParaRPr>
          </a:p>
        </p:txBody>
      </p:sp>
      <p:sp>
        <p:nvSpPr>
          <p:cNvPr id="44" name="small_button4">
            <a:hlinkClick r:id="rId9" action="ppaction://hlinksldjump"/>
          </p:cNvPr>
          <p:cNvSpPr/>
          <p:nvPr/>
        </p:nvSpPr>
        <p:spPr>
          <a:xfrm>
            <a:off x="289056" y="1371600"/>
            <a:ext cx="1676400" cy="971550"/>
          </a:xfrm>
          <a:prstGeom prst="roundRect">
            <a:avLst/>
          </a:prstGeom>
          <a:solidFill>
            <a:schemeClr val="bg1">
              <a:lumMod val="75000"/>
            </a:schemeClr>
          </a:solidFill>
          <a:ln>
            <a:solidFill>
              <a:schemeClr val="tx1">
                <a:lumMod val="65000"/>
                <a:lumOff val="3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400" dirty="0">
                <a:solidFill>
                  <a:schemeClr val="tx1"/>
                </a:solidFill>
                <a:cs typeface="B Titr" pitchFamily="2" charset="-78"/>
              </a:rPr>
              <a:t>فصل چهارم</a:t>
            </a:r>
            <a:endParaRPr lang="en-US" sz="2400" dirty="0">
              <a:solidFill>
                <a:schemeClr val="tx1"/>
              </a:solidFill>
              <a:cs typeface="B Titr" pitchFamily="2" charset="-78"/>
            </a:endParaRPr>
          </a:p>
        </p:txBody>
      </p:sp>
      <p:sp>
        <p:nvSpPr>
          <p:cNvPr id="45" name="small_button3">
            <a:hlinkClick r:id="rId10" action="ppaction://hlinksldjump"/>
          </p:cNvPr>
          <p:cNvSpPr/>
          <p:nvPr/>
        </p:nvSpPr>
        <p:spPr>
          <a:xfrm>
            <a:off x="2042916" y="1371600"/>
            <a:ext cx="1676400" cy="971550"/>
          </a:xfrm>
          <a:prstGeom prst="roundRect">
            <a:avLst/>
          </a:prstGeom>
          <a:solidFill>
            <a:schemeClr val="bg1">
              <a:lumMod val="75000"/>
            </a:schemeClr>
          </a:solidFill>
          <a:ln>
            <a:solidFill>
              <a:schemeClr val="accent1">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solidFill>
                  <a:schemeClr val="tx1">
                    <a:lumMod val="95000"/>
                    <a:lumOff val="5000"/>
                  </a:schemeClr>
                </a:solidFill>
                <a:cs typeface="B Titr" pitchFamily="2" charset="-78"/>
              </a:rPr>
              <a:t>فصل سوم</a:t>
            </a:r>
            <a:endParaRPr lang="en-US" sz="2800" dirty="0">
              <a:solidFill>
                <a:schemeClr val="tx1">
                  <a:lumMod val="95000"/>
                  <a:lumOff val="5000"/>
                </a:schemeClr>
              </a:solidFill>
              <a:cs typeface="B Titr" pitchFamily="2" charset="-78"/>
            </a:endParaRPr>
          </a:p>
        </p:txBody>
      </p:sp>
      <p:sp>
        <p:nvSpPr>
          <p:cNvPr id="46" name="small_button2">
            <a:hlinkClick r:id="rId11" action="ppaction://hlinksldjump"/>
          </p:cNvPr>
          <p:cNvSpPr/>
          <p:nvPr/>
        </p:nvSpPr>
        <p:spPr>
          <a:xfrm>
            <a:off x="304800" y="342900"/>
            <a:ext cx="1676400" cy="971550"/>
          </a:xfrm>
          <a:prstGeom prst="roundRect">
            <a:avLst/>
          </a:prstGeom>
          <a:solidFill>
            <a:schemeClr val="bg1">
              <a:lumMod val="75000"/>
            </a:schemeClr>
          </a:solidFill>
          <a:ln>
            <a:solidFill>
              <a:schemeClr val="accent4">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3200" dirty="0">
                <a:solidFill>
                  <a:schemeClr val="tx1">
                    <a:lumMod val="95000"/>
                    <a:lumOff val="5000"/>
                  </a:schemeClr>
                </a:solidFill>
                <a:cs typeface="B Titr" pitchFamily="2" charset="-78"/>
              </a:rPr>
              <a:t>فصل دوم</a:t>
            </a:r>
            <a:endParaRPr lang="en-US" sz="3200" dirty="0">
              <a:solidFill>
                <a:schemeClr val="tx1">
                  <a:lumMod val="95000"/>
                  <a:lumOff val="5000"/>
                </a:schemeClr>
              </a:solidFill>
              <a:cs typeface="B Titr" pitchFamily="2" charset="-78"/>
            </a:endParaRPr>
          </a:p>
        </p:txBody>
      </p:sp>
      <p:pic>
        <p:nvPicPr>
          <p:cNvPr id="47" name="Picture 46" descr="166.gif">
            <a:hlinkClick r:id="rId12" action="ppaction://hlinksldjump"/>
          </p:cNvPr>
          <p:cNvPicPr>
            <a:picLocks noChangeAspect="1"/>
          </p:cNvPicPr>
          <p:nvPr/>
        </p:nvPicPr>
        <p:blipFill>
          <a:blip r:embed="rId13" cstate="print"/>
          <a:srcRect b="83334"/>
          <a:stretch>
            <a:fillRect/>
          </a:stretch>
        </p:blipFill>
        <p:spPr>
          <a:xfrm>
            <a:off x="1095375" y="4475329"/>
            <a:ext cx="1813056" cy="687221"/>
          </a:xfrm>
          <a:prstGeom prst="rect">
            <a:avLst/>
          </a:prstGeom>
        </p:spPr>
      </p:pic>
      <p:sp>
        <p:nvSpPr>
          <p:cNvPr id="48" name="TextBox 47">
            <a:hlinkClick r:id="rId12" action="ppaction://hlinksldjump"/>
          </p:cNvPr>
          <p:cNvSpPr txBox="1"/>
          <p:nvPr/>
        </p:nvSpPr>
        <p:spPr>
          <a:xfrm>
            <a:off x="1295400" y="4650499"/>
            <a:ext cx="1401346" cy="261610"/>
          </a:xfrm>
          <a:prstGeom prst="rect">
            <a:avLst/>
          </a:prstGeom>
          <a:noFill/>
        </p:spPr>
        <p:txBody>
          <a:bodyPr wrap="none" rtlCol="0">
            <a:spAutoFit/>
          </a:bodyPr>
          <a:lstStyle/>
          <a:p>
            <a:r>
              <a:rPr lang="fa-IR" sz="1100" dirty="0">
                <a:solidFill>
                  <a:prstClr val="black"/>
                </a:solidFill>
                <a:cs typeface="B Titr" pitchFamily="2" charset="-78"/>
              </a:rPr>
              <a:t>فهرست مطالب بخش اول</a:t>
            </a:r>
            <a:endParaRPr lang="en-US" sz="1100" dirty="0">
              <a:solidFill>
                <a:prstClr val="black"/>
              </a:solidFill>
              <a:cs typeface="B Titr" pitchFamily="2" charset="-78"/>
            </a:endParaRPr>
          </a:p>
        </p:txBody>
      </p:sp>
      <p:pic>
        <p:nvPicPr>
          <p:cNvPr id="26" name="Picture 25" descr="166.gif">
            <a:hlinkClick r:id="rId14" action="ppaction://hlinksldjump"/>
          </p:cNvPr>
          <p:cNvPicPr>
            <a:picLocks noChangeAspect="1"/>
          </p:cNvPicPr>
          <p:nvPr/>
        </p:nvPicPr>
        <p:blipFill>
          <a:blip r:embed="rId13" cstate="print"/>
          <a:srcRect b="83334"/>
          <a:stretch>
            <a:fillRect/>
          </a:stretch>
        </p:blipFill>
        <p:spPr>
          <a:xfrm>
            <a:off x="5867400" y="4476750"/>
            <a:ext cx="1813056" cy="687221"/>
          </a:xfrm>
          <a:prstGeom prst="rect">
            <a:avLst/>
          </a:prstGeom>
        </p:spPr>
      </p:pic>
      <p:sp>
        <p:nvSpPr>
          <p:cNvPr id="30" name="TextBox 29">
            <a:hlinkClick r:id="rId14" action="ppaction://hlinksldjump"/>
          </p:cNvPr>
          <p:cNvSpPr txBox="1"/>
          <p:nvPr/>
        </p:nvSpPr>
        <p:spPr>
          <a:xfrm>
            <a:off x="6261706" y="4651920"/>
            <a:ext cx="1053494" cy="338554"/>
          </a:xfrm>
          <a:prstGeom prst="rect">
            <a:avLst/>
          </a:prstGeom>
          <a:noFill/>
        </p:spPr>
        <p:txBody>
          <a:bodyPr wrap="none" rtlCol="0">
            <a:spAutoFit/>
          </a:bodyPr>
          <a:lstStyle/>
          <a:p>
            <a:pPr algn="ctr"/>
            <a:r>
              <a:rPr lang="fa-IR" sz="1600" dirty="0">
                <a:ln>
                  <a:solidFill>
                    <a:sysClr val="windowText" lastClr="000000"/>
                  </a:solidFill>
                </a:ln>
                <a:solidFill>
                  <a:srgbClr val="FF0000"/>
                </a:solidFill>
                <a:cs typeface="B Titr" pitchFamily="2" charset="-78"/>
              </a:rPr>
              <a:t>مطالب فصل</a:t>
            </a:r>
            <a:endParaRPr lang="en-US" sz="1600" dirty="0">
              <a:ln>
                <a:solidFill>
                  <a:sysClr val="windowText" lastClr="000000"/>
                </a:solidFill>
              </a:ln>
              <a:solidFill>
                <a:srgbClr val="FF0000"/>
              </a:solidFill>
              <a:cs typeface="B Titr" pitchFamily="2" charset="-78"/>
            </a:endParaRPr>
          </a:p>
        </p:txBody>
      </p:sp>
    </p:spTree>
    <p:extLst>
      <p:ext uri="{BB962C8B-B14F-4D97-AF65-F5344CB8AC3E}">
        <p14:creationId xmlns:p14="http://schemas.microsoft.com/office/powerpoint/2010/main" val="12757518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50000"/>
              </a:schemeClr>
            </a:gs>
            <a:gs pos="50000">
              <a:schemeClr val="bg1">
                <a:lumMod val="85000"/>
              </a:schemeClr>
            </a:gs>
            <a:gs pos="100000">
              <a:schemeClr val="bg1"/>
            </a:gs>
          </a:gsLst>
          <a:lin ang="5400000" scaled="0"/>
        </a:gradFill>
        <a:effectLst/>
      </p:bgPr>
    </p:bg>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2" cstate="print">
            <a:extLst>
              <a:ext uri="{28A0092B-C50C-407E-A947-70E740481C1C}">
                <a14:useLocalDpi xmlns:a14="http://schemas.microsoft.com/office/drawing/2010/main" val="0"/>
              </a:ext>
            </a:extLst>
          </a:blip>
          <a:srcRect t="48177" r="32369"/>
          <a:stretch/>
        </p:blipFill>
        <p:spPr>
          <a:xfrm>
            <a:off x="-29240" y="25973"/>
            <a:ext cx="1096039" cy="984724"/>
          </a:xfrm>
          <a:prstGeom prst="rect">
            <a:avLst/>
          </a:prstGeom>
        </p:spPr>
      </p:pic>
      <p:sp>
        <p:nvSpPr>
          <p:cNvPr id="14" name="backgound_panel"/>
          <p:cNvSpPr/>
          <p:nvPr/>
        </p:nvSpPr>
        <p:spPr>
          <a:xfrm>
            <a:off x="76200" y="800100"/>
            <a:ext cx="7086600" cy="3886200"/>
          </a:xfrm>
          <a:prstGeom prst="roundRect">
            <a:avLst/>
          </a:prstGeom>
          <a:solidFill>
            <a:schemeClr val="bg1">
              <a:lumMod val="65000"/>
            </a:schemeClr>
          </a:solidFill>
          <a:ln>
            <a:solidFill>
              <a:schemeClr val="tx1">
                <a:lumMod val="95000"/>
                <a:lumOff val="5000"/>
              </a:schemeClr>
            </a:solidFill>
          </a:ln>
          <a:effectLst>
            <a:reflection blurRad="38100" stA="18000" endPos="55500" dist="50800" dir="5400000" sy="-100000" algn="bl" rotWithShape="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_panel"/>
          <p:cNvSpPr/>
          <p:nvPr/>
        </p:nvSpPr>
        <p:spPr>
          <a:xfrm>
            <a:off x="609600" y="1085851"/>
            <a:ext cx="8382000" cy="3943350"/>
          </a:xfrm>
          <a:prstGeom prst="roundRect">
            <a:avLst/>
          </a:prstGeom>
          <a:solidFill>
            <a:schemeClr val="accent6">
              <a:lumMod val="60000"/>
              <a:lumOff val="40000"/>
            </a:schemeClr>
          </a:solidFill>
          <a:ln>
            <a:solidFill>
              <a:schemeClr val="tx1">
                <a:lumMod val="95000"/>
                <a:lumOff val="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Title 10"/>
          <p:cNvSpPr>
            <a:spLocks noGrp="1"/>
          </p:cNvSpPr>
          <p:nvPr>
            <p:ph type="title"/>
          </p:nvPr>
        </p:nvSpPr>
        <p:spPr>
          <a:xfrm>
            <a:off x="304800" y="57150"/>
            <a:ext cx="8229600" cy="857250"/>
          </a:xfrm>
        </p:spPr>
        <p:txBody>
          <a:bodyPr>
            <a:noAutofit/>
          </a:bodyPr>
          <a:lstStyle/>
          <a:p>
            <a:r>
              <a:rPr lang="fa-IR" sz="5400" b="1" dirty="0">
                <a:ln>
                  <a:solidFill>
                    <a:sysClr val="windowText" lastClr="000000"/>
                  </a:solidFill>
                </a:ln>
                <a:solidFill>
                  <a:srgbClr val="FFFF00"/>
                </a:solidFill>
                <a:latin typeface="IranNastaliq" pitchFamily="18" charset="0"/>
                <a:ea typeface="Times New Roman"/>
                <a:cs typeface="IranNastaliq" pitchFamily="18" charset="0"/>
              </a:rPr>
              <a:t>برخى  سؤال  و  جواب‏ها</a:t>
            </a:r>
            <a:endParaRPr lang="en-US" sz="5400" dirty="0">
              <a:ln>
                <a:solidFill>
                  <a:sysClr val="windowText" lastClr="000000"/>
                </a:solidFill>
              </a:ln>
              <a:solidFill>
                <a:srgbClr val="FFFF00"/>
              </a:solidFill>
              <a:latin typeface="IranNastaliq" pitchFamily="18" charset="0"/>
              <a:cs typeface="IranNastaliq" pitchFamily="18" charset="0"/>
            </a:endParaRPr>
          </a:p>
        </p:txBody>
      </p:sp>
      <p:sp>
        <p:nvSpPr>
          <p:cNvPr id="2" name="Content Placeholder 1"/>
          <p:cNvSpPr>
            <a:spLocks noGrp="1"/>
          </p:cNvSpPr>
          <p:nvPr>
            <p:ph idx="1"/>
          </p:nvPr>
        </p:nvSpPr>
        <p:spPr>
          <a:xfrm>
            <a:off x="1371600" y="1768078"/>
            <a:ext cx="7010400" cy="3394472"/>
          </a:xfrm>
        </p:spPr>
        <p:txBody>
          <a:bodyPr>
            <a:normAutofit/>
          </a:bodyPr>
          <a:lstStyle/>
          <a:p>
            <a:pPr algn="justLow" rtl="1">
              <a:buClr>
                <a:srgbClr val="FF0000"/>
              </a:buClr>
              <a:buSzPct val="150000"/>
              <a:buFont typeface="Wingdings" pitchFamily="2" charset="2"/>
              <a:buChar char="ü"/>
            </a:pPr>
            <a:r>
              <a:rPr lang="fa-IR" sz="2400" dirty="0">
                <a:cs typeface="B Badr" pitchFamily="2" charset="-78"/>
              </a:rPr>
              <a:t> </a:t>
            </a:r>
            <a:r>
              <a:rPr lang="fa-IR" sz="2400" b="1" dirty="0">
                <a:ln>
                  <a:solidFill>
                    <a:sysClr val="windowText" lastClr="000000"/>
                  </a:solidFill>
                </a:ln>
                <a:solidFill>
                  <a:srgbClr val="00B050"/>
                </a:solidFill>
                <a:cs typeface="B Titr" pitchFamily="2" charset="-78"/>
              </a:rPr>
              <a:t>همه بد نيستند؛ اين پسر با بقيه فرق مى‏كند !</a:t>
            </a:r>
            <a:endParaRPr lang="en-US" sz="2400" b="1" dirty="0">
              <a:ln>
                <a:solidFill>
                  <a:sysClr val="windowText" lastClr="000000"/>
                </a:solidFill>
              </a:ln>
              <a:solidFill>
                <a:srgbClr val="00B050"/>
              </a:solidFill>
              <a:cs typeface="B Titr" pitchFamily="2" charset="-78"/>
            </a:endParaRPr>
          </a:p>
          <a:p>
            <a:pPr algn="justLow" rtl="1">
              <a:buFont typeface="Wingdings" pitchFamily="2" charset="2"/>
              <a:buChar char="v"/>
            </a:pPr>
            <a:r>
              <a:rPr lang="fa-IR" sz="2400" dirty="0">
                <a:cs typeface="B Badr" pitchFamily="2" charset="-78"/>
              </a:rPr>
              <a:t>همه دختران فكر مى‏كنند، اين پسر با بقيه فرق مى‏كند. او پاك است و جز به ازدواج نمى‏انديشد. </a:t>
            </a:r>
            <a:endParaRPr lang="en-US" sz="2400" dirty="0">
              <a:cs typeface="B Badr" pitchFamily="2" charset="-78"/>
            </a:endParaRPr>
          </a:p>
          <a:p>
            <a:pPr algn="justLow" rtl="1">
              <a:buFont typeface="Wingdings" pitchFamily="2" charset="2"/>
              <a:buChar char="Ø"/>
            </a:pPr>
            <a:r>
              <a:rPr lang="fa-IR" sz="2400" dirty="0">
                <a:cs typeface="B Badr" pitchFamily="2" charset="-78"/>
              </a:rPr>
              <a:t>اين مطلب نياز به توضيح زيادى ندارد. فقط بدانيد علت اين همه اختلاف، نارضايتى در خانواده‏ها و طلاق‏ها و دوستى‏هاى ناكام همين تفكر است. در واقع همه فكر مى‏كنند مرگ فقط براى همسايه است.</a:t>
            </a:r>
            <a:endParaRPr lang="en-US" sz="2400" dirty="0">
              <a:cs typeface="B Badr" pitchFamily="2" charset="-78"/>
            </a:endParaRPr>
          </a:p>
          <a:p>
            <a:pPr marL="0" indent="0" algn="justLow" rtl="1">
              <a:buNone/>
            </a:pPr>
            <a:r>
              <a:rPr lang="fa-IR" sz="2400" dirty="0">
                <a:cs typeface="B Badr" pitchFamily="2" charset="-78"/>
              </a:rPr>
              <a:t>با مشاهده موارد مشابه اطرافتان مى‏فهميد كه اين طرز تفكر چه افرادى را به ناكامى كشانده است.</a:t>
            </a:r>
            <a:endParaRPr lang="en-US" sz="2400" dirty="0">
              <a:cs typeface="B Badr" pitchFamily="2" charset="-78"/>
            </a:endParaRPr>
          </a:p>
        </p:txBody>
      </p:sp>
      <p:sp>
        <p:nvSpPr>
          <p:cNvPr id="5" name="small_button1">
            <a:hlinkClick r:id="rId3" action="ppaction://hlinksldjump"/>
          </p:cNvPr>
          <p:cNvSpPr/>
          <p:nvPr/>
        </p:nvSpPr>
        <p:spPr>
          <a:xfrm>
            <a:off x="458912" y="971551"/>
            <a:ext cx="609600" cy="420896"/>
          </a:xfrm>
          <a:prstGeom prst="roundRect">
            <a:avLst/>
          </a:prstGeom>
          <a:solidFill>
            <a:schemeClr val="accent6">
              <a:lumMod val="75000"/>
            </a:schemeClr>
          </a:solidFill>
          <a:ln>
            <a:no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solidFill>
                  <a:prstClr val="black">
                    <a:lumMod val="95000"/>
                    <a:lumOff val="5000"/>
                  </a:prstClr>
                </a:solidFill>
                <a:cs typeface="B Titr" pitchFamily="2" charset="-78"/>
              </a:rPr>
              <a:t>1</a:t>
            </a:r>
            <a:endParaRPr lang="en-US" sz="2800" dirty="0">
              <a:solidFill>
                <a:prstClr val="black">
                  <a:lumMod val="95000"/>
                  <a:lumOff val="5000"/>
                </a:prstClr>
              </a:solidFill>
              <a:cs typeface="B Titr" pitchFamily="2" charset="-78"/>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638800" y="5137"/>
            <a:ext cx="2218691" cy="2161704"/>
          </a:xfrm>
          <a:prstGeom prst="rect">
            <a:avLst/>
          </a:prstGeom>
        </p:spPr>
      </p:pic>
      <p:sp>
        <p:nvSpPr>
          <p:cNvPr id="15" name="small_button1">
            <a:hlinkClick r:id="rId5" action="ppaction://hlinksldjump"/>
          </p:cNvPr>
          <p:cNvSpPr/>
          <p:nvPr/>
        </p:nvSpPr>
        <p:spPr>
          <a:xfrm>
            <a:off x="457200" y="2836926"/>
            <a:ext cx="609600" cy="420624"/>
          </a:xfrm>
          <a:prstGeom prst="roundRect">
            <a:avLst/>
          </a:prstGeom>
          <a:solidFill>
            <a:schemeClr val="bg1">
              <a:lumMod val="75000"/>
            </a:schemeClr>
          </a:solidFill>
          <a:ln>
            <a:solidFill>
              <a:schemeClr val="accent5">
                <a:lumMod val="60000"/>
                <a:lumOff val="40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3200" dirty="0">
                <a:ln>
                  <a:solidFill>
                    <a:sysClr val="windowText" lastClr="000000"/>
                  </a:solidFill>
                </a:ln>
                <a:solidFill>
                  <a:prstClr val="white">
                    <a:lumMod val="95000"/>
                  </a:prstClr>
                </a:solidFill>
                <a:cs typeface="B Titr" pitchFamily="2" charset="-78"/>
              </a:rPr>
              <a:t>5</a:t>
            </a:r>
            <a:endParaRPr lang="en-US" sz="3200" dirty="0">
              <a:ln>
                <a:solidFill>
                  <a:sysClr val="windowText" lastClr="000000"/>
                </a:solidFill>
              </a:ln>
              <a:solidFill>
                <a:prstClr val="white">
                  <a:lumMod val="95000"/>
                </a:prstClr>
              </a:solidFill>
              <a:cs typeface="B Titr" pitchFamily="2" charset="-78"/>
            </a:endParaRPr>
          </a:p>
        </p:txBody>
      </p:sp>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76200" y="3333750"/>
            <a:ext cx="1524000" cy="1975429"/>
          </a:xfrm>
          <a:prstGeom prst="rect">
            <a:avLst/>
          </a:prstGeom>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36622" y="4476750"/>
            <a:ext cx="858347" cy="682386"/>
          </a:xfrm>
          <a:prstGeom prst="rect">
            <a:avLst/>
          </a:prstGeom>
        </p:spPr>
      </p:pic>
      <p:sp>
        <p:nvSpPr>
          <p:cNvPr id="18" name="TextBox 17"/>
          <p:cNvSpPr txBox="1"/>
          <p:nvPr/>
        </p:nvSpPr>
        <p:spPr>
          <a:xfrm>
            <a:off x="8382000" y="4564618"/>
            <a:ext cx="609600" cy="369332"/>
          </a:xfrm>
          <a:prstGeom prst="rect">
            <a:avLst/>
          </a:prstGeom>
          <a:noFill/>
        </p:spPr>
        <p:txBody>
          <a:bodyPr wrap="square" rtlCol="0">
            <a:spAutoFit/>
          </a:bodyPr>
          <a:lstStyle/>
          <a:p>
            <a:fld id="{D81BCC4D-E9F3-467D-9842-464F8BE9B665}" type="slidenum">
              <a:rPr lang="fa-IR" smtClean="0">
                <a:cs typeface="B Titr" pitchFamily="2" charset="-78"/>
              </a:rPr>
              <a:pPr/>
              <a:t>73</a:t>
            </a:fld>
            <a:endParaRPr lang="en-US" dirty="0">
              <a:cs typeface="B Titr" pitchFamily="2" charset="-78"/>
            </a:endParaRPr>
          </a:p>
        </p:txBody>
      </p:sp>
      <p:sp>
        <p:nvSpPr>
          <p:cNvPr id="20" name="small_button2">
            <a:hlinkClick r:id="rId8" action="ppaction://hlinksldjump"/>
          </p:cNvPr>
          <p:cNvSpPr/>
          <p:nvPr/>
        </p:nvSpPr>
        <p:spPr>
          <a:xfrm>
            <a:off x="457200" y="1428750"/>
            <a:ext cx="609600" cy="420896"/>
          </a:xfrm>
          <a:prstGeom prst="roundRect">
            <a:avLst/>
          </a:prstGeom>
          <a:solidFill>
            <a:schemeClr val="bg1">
              <a:lumMod val="75000"/>
            </a:schemeClr>
          </a:solidFill>
          <a:ln>
            <a:solidFill>
              <a:schemeClr val="accent4">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3200" dirty="0">
                <a:ln>
                  <a:solidFill>
                    <a:sysClr val="windowText" lastClr="000000"/>
                  </a:solidFill>
                </a:ln>
                <a:solidFill>
                  <a:prstClr val="white">
                    <a:lumMod val="95000"/>
                  </a:prstClr>
                </a:solidFill>
                <a:cs typeface="B Titr" pitchFamily="2" charset="-78"/>
              </a:rPr>
              <a:t>2</a:t>
            </a:r>
            <a:endParaRPr lang="en-US" sz="3200" dirty="0">
              <a:ln>
                <a:solidFill>
                  <a:sysClr val="windowText" lastClr="000000"/>
                </a:solidFill>
              </a:ln>
              <a:solidFill>
                <a:prstClr val="white">
                  <a:lumMod val="95000"/>
                </a:prstClr>
              </a:solidFill>
              <a:cs typeface="B Titr" pitchFamily="2" charset="-78"/>
            </a:endParaRPr>
          </a:p>
        </p:txBody>
      </p:sp>
      <p:sp>
        <p:nvSpPr>
          <p:cNvPr id="25" name="small_button3">
            <a:hlinkClick r:id="rId9" action="ppaction://hlinksldjump"/>
          </p:cNvPr>
          <p:cNvSpPr/>
          <p:nvPr/>
        </p:nvSpPr>
        <p:spPr>
          <a:xfrm>
            <a:off x="458912" y="1885950"/>
            <a:ext cx="609600" cy="420896"/>
          </a:xfrm>
          <a:prstGeom prst="roundRect">
            <a:avLst/>
          </a:prstGeom>
          <a:solidFill>
            <a:schemeClr val="bg1">
              <a:lumMod val="75000"/>
            </a:schemeClr>
          </a:solidFill>
          <a:ln>
            <a:solidFill>
              <a:schemeClr val="accent1">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3200" dirty="0">
                <a:ln>
                  <a:solidFill>
                    <a:sysClr val="windowText" lastClr="000000"/>
                  </a:solidFill>
                </a:ln>
                <a:solidFill>
                  <a:prstClr val="white">
                    <a:lumMod val="95000"/>
                  </a:prstClr>
                </a:solidFill>
                <a:cs typeface="B Titr" pitchFamily="2" charset="-78"/>
              </a:rPr>
              <a:t>3</a:t>
            </a:r>
            <a:endParaRPr lang="en-US" sz="3200" dirty="0">
              <a:ln>
                <a:solidFill>
                  <a:sysClr val="windowText" lastClr="000000"/>
                </a:solidFill>
              </a:ln>
              <a:solidFill>
                <a:prstClr val="white">
                  <a:lumMod val="95000"/>
                </a:prstClr>
              </a:solidFill>
              <a:cs typeface="B Titr" pitchFamily="2" charset="-78"/>
            </a:endParaRPr>
          </a:p>
        </p:txBody>
      </p:sp>
      <p:sp>
        <p:nvSpPr>
          <p:cNvPr id="26" name="small_button4">
            <a:hlinkClick r:id="rId10" action="ppaction://hlinksldjump"/>
          </p:cNvPr>
          <p:cNvSpPr/>
          <p:nvPr/>
        </p:nvSpPr>
        <p:spPr>
          <a:xfrm>
            <a:off x="458912" y="2343150"/>
            <a:ext cx="609600" cy="420896"/>
          </a:xfrm>
          <a:prstGeom prst="roundRect">
            <a:avLst/>
          </a:prstGeom>
          <a:solidFill>
            <a:schemeClr val="bg1">
              <a:lumMod val="75000"/>
            </a:schemeClr>
          </a:solidFill>
          <a:ln>
            <a:solidFill>
              <a:schemeClr val="tx1">
                <a:lumMod val="65000"/>
                <a:lumOff val="3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3200" dirty="0">
                <a:ln>
                  <a:solidFill>
                    <a:sysClr val="windowText" lastClr="000000"/>
                  </a:solidFill>
                </a:ln>
                <a:solidFill>
                  <a:prstClr val="white">
                    <a:lumMod val="95000"/>
                  </a:prstClr>
                </a:solidFill>
                <a:cs typeface="B Titr" pitchFamily="2" charset="-78"/>
              </a:rPr>
              <a:t>4</a:t>
            </a:r>
            <a:endParaRPr lang="en-US" sz="3200" dirty="0">
              <a:ln>
                <a:solidFill>
                  <a:sysClr val="windowText" lastClr="000000"/>
                </a:solidFill>
              </a:ln>
              <a:solidFill>
                <a:prstClr val="white">
                  <a:lumMod val="95000"/>
                </a:prstClr>
              </a:solidFill>
              <a:cs typeface="B Titr" pitchFamily="2" charset="-78"/>
            </a:endParaRPr>
          </a:p>
        </p:txBody>
      </p:sp>
      <p:pic>
        <p:nvPicPr>
          <p:cNvPr id="28" name="Picture 27" descr="166.gif">
            <a:hlinkClick r:id="rId11" action="ppaction://hlinksldjump"/>
          </p:cNvPr>
          <p:cNvPicPr>
            <a:picLocks noChangeAspect="1"/>
          </p:cNvPicPr>
          <p:nvPr/>
        </p:nvPicPr>
        <p:blipFill>
          <a:blip r:embed="rId12" cstate="print"/>
          <a:srcRect b="83334"/>
          <a:stretch>
            <a:fillRect/>
          </a:stretch>
        </p:blipFill>
        <p:spPr>
          <a:xfrm>
            <a:off x="7273794" y="112879"/>
            <a:ext cx="1813056" cy="687221"/>
          </a:xfrm>
          <a:prstGeom prst="rect">
            <a:avLst/>
          </a:prstGeom>
        </p:spPr>
      </p:pic>
      <p:sp>
        <p:nvSpPr>
          <p:cNvPr id="29" name="TextBox 28">
            <a:hlinkClick r:id="rId11" action="ppaction://hlinksldjump"/>
          </p:cNvPr>
          <p:cNvSpPr txBox="1"/>
          <p:nvPr/>
        </p:nvSpPr>
        <p:spPr>
          <a:xfrm>
            <a:off x="7810500" y="247650"/>
            <a:ext cx="752129" cy="338554"/>
          </a:xfrm>
          <a:prstGeom prst="rect">
            <a:avLst/>
          </a:prstGeom>
          <a:noFill/>
        </p:spPr>
        <p:txBody>
          <a:bodyPr wrap="none" rtlCol="0">
            <a:spAutoFit/>
          </a:bodyPr>
          <a:lstStyle/>
          <a:p>
            <a:r>
              <a:rPr lang="fa-IR" sz="1600" dirty="0">
                <a:solidFill>
                  <a:prstClr val="black"/>
                </a:solidFill>
                <a:cs typeface="B Titr" pitchFamily="2" charset="-78"/>
              </a:rPr>
              <a:t>بازگشت</a:t>
            </a:r>
            <a:endParaRPr lang="en-US" sz="1600" dirty="0">
              <a:solidFill>
                <a:prstClr val="black"/>
              </a:solidFill>
              <a:cs typeface="B Titr" pitchFamily="2" charset="-78"/>
            </a:endParaRPr>
          </a:p>
        </p:txBody>
      </p:sp>
    </p:spTree>
    <p:extLst>
      <p:ext uri="{BB962C8B-B14F-4D97-AF65-F5344CB8AC3E}">
        <p14:creationId xmlns:p14="http://schemas.microsoft.com/office/powerpoint/2010/main" val="25775636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50000"/>
              </a:schemeClr>
            </a:gs>
            <a:gs pos="50000">
              <a:schemeClr val="bg1">
                <a:lumMod val="85000"/>
              </a:schemeClr>
            </a:gs>
            <a:gs pos="100000">
              <a:schemeClr val="bg1"/>
            </a:gs>
          </a:gsLst>
          <a:lin ang="5400000" scaled="0"/>
        </a:gradFill>
        <a:effectLst/>
      </p:bgPr>
    </p:bg>
    <p:spTree>
      <p:nvGrpSpPr>
        <p:cNvPr id="1" name=""/>
        <p:cNvGrpSpPr/>
        <p:nvPr/>
      </p:nvGrpSpPr>
      <p:grpSpPr>
        <a:xfrm>
          <a:off x="0" y="0"/>
          <a:ext cx="0" cy="0"/>
          <a:chOff x="0" y="0"/>
          <a:chExt cx="0" cy="0"/>
        </a:xfrm>
      </p:grpSpPr>
      <p:pic>
        <p:nvPicPr>
          <p:cNvPr id="25" name="Picture 24"/>
          <p:cNvPicPr>
            <a:picLocks noChangeAspect="1"/>
          </p:cNvPicPr>
          <p:nvPr/>
        </p:nvPicPr>
        <p:blipFill rotWithShape="1">
          <a:blip r:embed="rId2" cstate="print">
            <a:extLst>
              <a:ext uri="{28A0092B-C50C-407E-A947-70E740481C1C}">
                <a14:useLocalDpi xmlns:a14="http://schemas.microsoft.com/office/drawing/2010/main" val="0"/>
              </a:ext>
            </a:extLst>
          </a:blip>
          <a:srcRect t="48177" r="32369"/>
          <a:stretch/>
        </p:blipFill>
        <p:spPr>
          <a:xfrm>
            <a:off x="-29240" y="25973"/>
            <a:ext cx="1096039" cy="984724"/>
          </a:xfrm>
          <a:prstGeom prst="rect">
            <a:avLst/>
          </a:prstGeom>
        </p:spPr>
      </p:pic>
      <p:sp>
        <p:nvSpPr>
          <p:cNvPr id="14" name="backgound_panel"/>
          <p:cNvSpPr/>
          <p:nvPr/>
        </p:nvSpPr>
        <p:spPr>
          <a:xfrm>
            <a:off x="76200" y="800100"/>
            <a:ext cx="7086600" cy="3886200"/>
          </a:xfrm>
          <a:prstGeom prst="roundRect">
            <a:avLst/>
          </a:prstGeom>
          <a:solidFill>
            <a:schemeClr val="bg1">
              <a:lumMod val="65000"/>
            </a:schemeClr>
          </a:solidFill>
          <a:ln>
            <a:solidFill>
              <a:schemeClr val="tx1">
                <a:lumMod val="95000"/>
                <a:lumOff val="5000"/>
              </a:schemeClr>
            </a:solidFill>
          </a:ln>
          <a:effectLst>
            <a:reflection blurRad="38100" stA="18000" endPos="55500" dist="50800" dir="5400000" sy="-100000" algn="bl" rotWithShape="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_panel"/>
          <p:cNvSpPr/>
          <p:nvPr/>
        </p:nvSpPr>
        <p:spPr>
          <a:xfrm>
            <a:off x="609600" y="1085851"/>
            <a:ext cx="8382000" cy="3943350"/>
          </a:xfrm>
          <a:prstGeom prst="roundRect">
            <a:avLst/>
          </a:prstGeom>
          <a:solidFill>
            <a:schemeClr val="accent4">
              <a:lumMod val="75000"/>
            </a:schemeClr>
          </a:solidFill>
          <a:ln>
            <a:solidFill>
              <a:schemeClr val="tx1">
                <a:lumMod val="95000"/>
                <a:lumOff val="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lumMod val="75000"/>
                </a:prstClr>
              </a:solidFill>
            </a:endParaRPr>
          </a:p>
        </p:txBody>
      </p:sp>
      <p:sp>
        <p:nvSpPr>
          <p:cNvPr id="2" name="Content Placeholder 1"/>
          <p:cNvSpPr>
            <a:spLocks noGrp="1"/>
          </p:cNvSpPr>
          <p:nvPr>
            <p:ph idx="1"/>
          </p:nvPr>
        </p:nvSpPr>
        <p:spPr>
          <a:xfrm>
            <a:off x="1447800" y="1657351"/>
            <a:ext cx="7010400" cy="3394472"/>
          </a:xfrm>
        </p:spPr>
        <p:txBody>
          <a:bodyPr>
            <a:normAutofit fontScale="92500" lnSpcReduction="20000"/>
          </a:bodyPr>
          <a:lstStyle/>
          <a:p>
            <a:pPr algn="ctr" rtl="1">
              <a:buClr>
                <a:srgbClr val="FF0000"/>
              </a:buClr>
              <a:buSzPct val="150000"/>
              <a:buFont typeface="Wingdings" pitchFamily="2" charset="2"/>
              <a:buChar char="ü"/>
            </a:pPr>
            <a:r>
              <a:rPr lang="fa-IR" sz="2500" b="1" dirty="0">
                <a:ln>
                  <a:solidFill>
                    <a:sysClr val="windowText" lastClr="000000"/>
                  </a:solidFill>
                </a:ln>
                <a:solidFill>
                  <a:srgbClr val="00B050"/>
                </a:solidFill>
                <a:cs typeface="B Titr" pitchFamily="2" charset="-78"/>
              </a:rPr>
              <a:t>عشق غير اختيارى است !</a:t>
            </a:r>
            <a:endParaRPr lang="en-US" sz="2500" b="1" dirty="0">
              <a:ln>
                <a:solidFill>
                  <a:sysClr val="windowText" lastClr="000000"/>
                </a:solidFill>
              </a:ln>
              <a:solidFill>
                <a:srgbClr val="00B050"/>
              </a:solidFill>
              <a:cs typeface="B Titr" pitchFamily="2" charset="-78"/>
            </a:endParaRPr>
          </a:p>
          <a:p>
            <a:pPr algn="ctr" rtl="1">
              <a:buClr>
                <a:srgbClr val="FF0000"/>
              </a:buClr>
              <a:buSzPct val="150000"/>
              <a:buFont typeface="Wingdings" pitchFamily="2" charset="2"/>
              <a:buChar char="ü"/>
            </a:pPr>
            <a:endParaRPr lang="en-US" sz="2400" dirty="0">
              <a:ln>
                <a:solidFill>
                  <a:sysClr val="windowText" lastClr="000000"/>
                </a:solidFill>
              </a:ln>
              <a:solidFill>
                <a:srgbClr val="00B050"/>
              </a:solidFill>
              <a:cs typeface="B Titr" pitchFamily="2" charset="-78"/>
            </a:endParaRPr>
          </a:p>
          <a:p>
            <a:pPr algn="r" rtl="1">
              <a:buFont typeface="Wingdings" pitchFamily="2" charset="2"/>
              <a:buChar char="v"/>
            </a:pPr>
            <a:r>
              <a:rPr lang="fa-IR" sz="2400" dirty="0">
                <a:cs typeface="B Badr" pitchFamily="2" charset="-78"/>
              </a:rPr>
              <a:t>عشق، دست خودم نيست، در دلم آمده، نمى‏توانم كارى كنم</a:t>
            </a:r>
          </a:p>
          <a:p>
            <a:pPr marL="0" indent="0" algn="r" rtl="1">
              <a:buNone/>
            </a:pPr>
            <a:endParaRPr lang="fa-IR" sz="2400" dirty="0">
              <a:cs typeface="B Badr" pitchFamily="2" charset="-78"/>
            </a:endParaRPr>
          </a:p>
          <a:p>
            <a:pPr algn="justLow" rtl="1">
              <a:buFont typeface="Wingdings" pitchFamily="2" charset="2"/>
              <a:buChar char="Ø"/>
            </a:pPr>
            <a:r>
              <a:rPr lang="fa-IR" sz="2400" dirty="0">
                <a:cs typeface="B Badr" pitchFamily="2" charset="-78"/>
              </a:rPr>
              <a:t>جوابش اينست كه اولاً شايد عشق غير اختيارى باشد اما مقدماتش اختيارى است. اگر حواست به چشمت يا دلت نباشد، عشق نادرست به سراغت مى‏آيد. اما آنهايى كه براى دلشان ارزش قائل هستند، نمى‏گذارند هر دوستى و عشقى وارد دلشان بشود.</a:t>
            </a:r>
          </a:p>
          <a:p>
            <a:pPr marL="0" indent="0" algn="justLow" rtl="1">
              <a:buNone/>
            </a:pPr>
            <a:r>
              <a:rPr lang="fa-IR" sz="2400" dirty="0">
                <a:cs typeface="B Badr" pitchFamily="2" charset="-78"/>
              </a:rPr>
              <a:t>ثانيا هيچ وقت راه بسته نيست. هميشه امكان جبران هست. اما هر چه ديرتر، سخت‏تر.</a:t>
            </a: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638800" y="5137"/>
            <a:ext cx="2218691" cy="2161704"/>
          </a:xfrm>
          <a:prstGeom prst="rect">
            <a:avLst/>
          </a:prstGeom>
        </p:spPr>
      </p:pic>
      <p:sp>
        <p:nvSpPr>
          <p:cNvPr id="17" name="small_button2">
            <a:hlinkClick r:id="rId4" action="ppaction://hlinksldjump"/>
          </p:cNvPr>
          <p:cNvSpPr/>
          <p:nvPr/>
        </p:nvSpPr>
        <p:spPr>
          <a:xfrm>
            <a:off x="457200" y="1428751"/>
            <a:ext cx="609600" cy="420896"/>
          </a:xfrm>
          <a:prstGeom prst="roundRect">
            <a:avLst/>
          </a:prstGeom>
          <a:solidFill>
            <a:schemeClr val="accent4">
              <a:lumMod val="75000"/>
            </a:schemeClr>
          </a:solidFill>
          <a:ln>
            <a:solidFill>
              <a:schemeClr val="accent4">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solidFill>
                  <a:prstClr val="black">
                    <a:lumMod val="95000"/>
                    <a:lumOff val="5000"/>
                  </a:prstClr>
                </a:solidFill>
                <a:cs typeface="B Titr" pitchFamily="2" charset="-78"/>
              </a:rPr>
              <a:t>2</a:t>
            </a:r>
            <a:endParaRPr lang="en-US" sz="2800" dirty="0">
              <a:solidFill>
                <a:prstClr val="black">
                  <a:lumMod val="95000"/>
                  <a:lumOff val="5000"/>
                </a:prstClr>
              </a:solidFill>
              <a:cs typeface="B Titr" pitchFamily="2" charset="-78"/>
            </a:endParaRPr>
          </a:p>
        </p:txBody>
      </p:sp>
      <p:sp>
        <p:nvSpPr>
          <p:cNvPr id="19" name="small_button1">
            <a:hlinkClick r:id="rId5" action="ppaction://hlinksldjump"/>
          </p:cNvPr>
          <p:cNvSpPr/>
          <p:nvPr/>
        </p:nvSpPr>
        <p:spPr>
          <a:xfrm>
            <a:off x="457200" y="2836926"/>
            <a:ext cx="609600" cy="420624"/>
          </a:xfrm>
          <a:prstGeom prst="roundRect">
            <a:avLst/>
          </a:prstGeom>
          <a:solidFill>
            <a:schemeClr val="bg1">
              <a:lumMod val="75000"/>
            </a:schemeClr>
          </a:solidFill>
          <a:ln>
            <a:solidFill>
              <a:schemeClr val="accent5">
                <a:lumMod val="60000"/>
                <a:lumOff val="40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3200" dirty="0">
                <a:ln>
                  <a:solidFill>
                    <a:sysClr val="windowText" lastClr="000000"/>
                  </a:solidFill>
                </a:ln>
                <a:solidFill>
                  <a:prstClr val="white">
                    <a:lumMod val="95000"/>
                  </a:prstClr>
                </a:solidFill>
                <a:cs typeface="B Titr" pitchFamily="2" charset="-78"/>
              </a:rPr>
              <a:t>5</a:t>
            </a:r>
            <a:endParaRPr lang="en-US" sz="3200" dirty="0">
              <a:ln>
                <a:solidFill>
                  <a:sysClr val="windowText" lastClr="000000"/>
                </a:solidFill>
              </a:ln>
              <a:solidFill>
                <a:prstClr val="white">
                  <a:lumMod val="95000"/>
                </a:prstClr>
              </a:solidFill>
              <a:cs typeface="B Titr" pitchFamily="2" charset="-78"/>
            </a:endParaRPr>
          </a:p>
        </p:txBody>
      </p:sp>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76200" y="3333750"/>
            <a:ext cx="1524000" cy="1975429"/>
          </a:xfrm>
          <a:prstGeom prst="rect">
            <a:avLst/>
          </a:prstGeom>
        </p:spPr>
      </p:pic>
      <p:sp>
        <p:nvSpPr>
          <p:cNvPr id="23" name="Title 10"/>
          <p:cNvSpPr>
            <a:spLocks noGrp="1"/>
          </p:cNvSpPr>
          <p:nvPr>
            <p:ph type="title"/>
          </p:nvPr>
        </p:nvSpPr>
        <p:spPr>
          <a:xfrm>
            <a:off x="304800" y="57150"/>
            <a:ext cx="8229600" cy="857250"/>
          </a:xfrm>
        </p:spPr>
        <p:txBody>
          <a:bodyPr>
            <a:noAutofit/>
          </a:bodyPr>
          <a:lstStyle/>
          <a:p>
            <a:r>
              <a:rPr lang="fa-IR" sz="5400" b="1" dirty="0">
                <a:ln>
                  <a:solidFill>
                    <a:sysClr val="windowText" lastClr="000000"/>
                  </a:solidFill>
                </a:ln>
                <a:solidFill>
                  <a:srgbClr val="FFFF00"/>
                </a:solidFill>
                <a:latin typeface="IranNastaliq" pitchFamily="18" charset="0"/>
                <a:ea typeface="Times New Roman"/>
                <a:cs typeface="IranNastaliq" pitchFamily="18" charset="0"/>
              </a:rPr>
              <a:t>برخى  سؤال  و  جواب‏ها</a:t>
            </a:r>
            <a:endParaRPr lang="en-US" sz="5400" dirty="0">
              <a:ln>
                <a:solidFill>
                  <a:sysClr val="windowText" lastClr="000000"/>
                </a:solidFill>
              </a:ln>
              <a:solidFill>
                <a:srgbClr val="FFFF00"/>
              </a:solidFill>
              <a:latin typeface="IranNastaliq" pitchFamily="18" charset="0"/>
              <a:cs typeface="IranNastaliq" pitchFamily="18" charset="0"/>
            </a:endParaRPr>
          </a:p>
        </p:txBody>
      </p:sp>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36622" y="4476750"/>
            <a:ext cx="858347" cy="682386"/>
          </a:xfrm>
          <a:prstGeom prst="rect">
            <a:avLst/>
          </a:prstGeom>
        </p:spPr>
      </p:pic>
      <p:sp>
        <p:nvSpPr>
          <p:cNvPr id="24" name="TextBox 23"/>
          <p:cNvSpPr txBox="1"/>
          <p:nvPr/>
        </p:nvSpPr>
        <p:spPr>
          <a:xfrm>
            <a:off x="8382000" y="4564618"/>
            <a:ext cx="609600" cy="369332"/>
          </a:xfrm>
          <a:prstGeom prst="rect">
            <a:avLst/>
          </a:prstGeom>
          <a:noFill/>
        </p:spPr>
        <p:txBody>
          <a:bodyPr wrap="square" rtlCol="0">
            <a:spAutoFit/>
          </a:bodyPr>
          <a:lstStyle/>
          <a:p>
            <a:fld id="{D81BCC4D-E9F3-467D-9842-464F8BE9B665}" type="slidenum">
              <a:rPr lang="fa-IR" smtClean="0">
                <a:cs typeface="B Titr" pitchFamily="2" charset="-78"/>
              </a:rPr>
              <a:pPr/>
              <a:t>74</a:t>
            </a:fld>
            <a:endParaRPr lang="en-US" dirty="0">
              <a:cs typeface="B Titr" pitchFamily="2" charset="-78"/>
            </a:endParaRPr>
          </a:p>
        </p:txBody>
      </p:sp>
      <p:sp>
        <p:nvSpPr>
          <p:cNvPr id="39" name="small_button3">
            <a:hlinkClick r:id="rId8" action="ppaction://hlinksldjump"/>
          </p:cNvPr>
          <p:cNvSpPr/>
          <p:nvPr/>
        </p:nvSpPr>
        <p:spPr>
          <a:xfrm>
            <a:off x="458912" y="1885951"/>
            <a:ext cx="609600" cy="420896"/>
          </a:xfrm>
          <a:prstGeom prst="roundRect">
            <a:avLst/>
          </a:prstGeom>
          <a:solidFill>
            <a:schemeClr val="bg1">
              <a:lumMod val="75000"/>
            </a:schemeClr>
          </a:solidFill>
          <a:ln>
            <a:solidFill>
              <a:schemeClr val="accent1">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3200" dirty="0">
                <a:ln>
                  <a:solidFill>
                    <a:sysClr val="windowText" lastClr="000000"/>
                  </a:solidFill>
                </a:ln>
                <a:solidFill>
                  <a:prstClr val="white">
                    <a:lumMod val="95000"/>
                  </a:prstClr>
                </a:solidFill>
                <a:cs typeface="B Titr" pitchFamily="2" charset="-78"/>
              </a:rPr>
              <a:t>3</a:t>
            </a:r>
            <a:endParaRPr lang="en-US" sz="3200" dirty="0">
              <a:ln>
                <a:solidFill>
                  <a:sysClr val="windowText" lastClr="000000"/>
                </a:solidFill>
              </a:ln>
              <a:solidFill>
                <a:prstClr val="white">
                  <a:lumMod val="95000"/>
                </a:prstClr>
              </a:solidFill>
              <a:cs typeface="B Titr" pitchFamily="2" charset="-78"/>
            </a:endParaRPr>
          </a:p>
        </p:txBody>
      </p:sp>
      <p:sp>
        <p:nvSpPr>
          <p:cNvPr id="40" name="small_button4">
            <a:hlinkClick r:id="rId9" action="ppaction://hlinksldjump"/>
          </p:cNvPr>
          <p:cNvSpPr/>
          <p:nvPr/>
        </p:nvSpPr>
        <p:spPr>
          <a:xfrm>
            <a:off x="458912" y="2343151"/>
            <a:ext cx="609600" cy="420896"/>
          </a:xfrm>
          <a:prstGeom prst="roundRect">
            <a:avLst/>
          </a:prstGeom>
          <a:solidFill>
            <a:schemeClr val="bg1">
              <a:lumMod val="75000"/>
            </a:schemeClr>
          </a:solidFill>
          <a:ln>
            <a:solidFill>
              <a:schemeClr val="tx1">
                <a:lumMod val="65000"/>
                <a:lumOff val="3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3200" dirty="0">
                <a:ln>
                  <a:solidFill>
                    <a:sysClr val="windowText" lastClr="000000"/>
                  </a:solidFill>
                </a:ln>
                <a:solidFill>
                  <a:prstClr val="white">
                    <a:lumMod val="95000"/>
                  </a:prstClr>
                </a:solidFill>
                <a:cs typeface="B Titr" pitchFamily="2" charset="-78"/>
              </a:rPr>
              <a:t>4</a:t>
            </a:r>
            <a:endParaRPr lang="en-US" sz="3200" dirty="0">
              <a:ln>
                <a:solidFill>
                  <a:sysClr val="windowText" lastClr="000000"/>
                </a:solidFill>
              </a:ln>
              <a:solidFill>
                <a:prstClr val="white">
                  <a:lumMod val="95000"/>
                </a:prstClr>
              </a:solidFill>
              <a:cs typeface="B Titr" pitchFamily="2" charset="-78"/>
            </a:endParaRPr>
          </a:p>
        </p:txBody>
      </p:sp>
      <p:sp>
        <p:nvSpPr>
          <p:cNvPr id="41" name="small_button1">
            <a:hlinkClick r:id="rId10" action="ppaction://hlinksldjump"/>
          </p:cNvPr>
          <p:cNvSpPr/>
          <p:nvPr/>
        </p:nvSpPr>
        <p:spPr>
          <a:xfrm>
            <a:off x="458912" y="971551"/>
            <a:ext cx="609600" cy="420896"/>
          </a:xfrm>
          <a:prstGeom prst="roundRect">
            <a:avLst/>
          </a:prstGeom>
          <a:solidFill>
            <a:schemeClr val="bg1">
              <a:lumMod val="75000"/>
            </a:schemeClr>
          </a:solidFill>
          <a:ln>
            <a:solidFill>
              <a:schemeClr val="accent6">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3200" dirty="0">
                <a:ln>
                  <a:solidFill>
                    <a:sysClr val="windowText" lastClr="000000"/>
                  </a:solidFill>
                </a:ln>
                <a:solidFill>
                  <a:prstClr val="white"/>
                </a:solidFill>
                <a:cs typeface="B Titr" pitchFamily="2" charset="-78"/>
              </a:rPr>
              <a:t>1</a:t>
            </a:r>
            <a:endParaRPr lang="en-US" sz="3200" dirty="0">
              <a:ln>
                <a:solidFill>
                  <a:sysClr val="windowText" lastClr="000000"/>
                </a:solidFill>
              </a:ln>
              <a:solidFill>
                <a:prstClr val="white"/>
              </a:solidFill>
              <a:cs typeface="B Titr" pitchFamily="2" charset="-78"/>
            </a:endParaRPr>
          </a:p>
        </p:txBody>
      </p:sp>
      <p:pic>
        <p:nvPicPr>
          <p:cNvPr id="42" name="Picture 41" descr="166.gif">
            <a:hlinkClick r:id="rId11" action="ppaction://hlinksldjump"/>
          </p:cNvPr>
          <p:cNvPicPr>
            <a:picLocks noChangeAspect="1"/>
          </p:cNvPicPr>
          <p:nvPr/>
        </p:nvPicPr>
        <p:blipFill>
          <a:blip r:embed="rId12" cstate="print"/>
          <a:srcRect b="83334"/>
          <a:stretch>
            <a:fillRect/>
          </a:stretch>
        </p:blipFill>
        <p:spPr>
          <a:xfrm>
            <a:off x="7273794" y="112879"/>
            <a:ext cx="1813056" cy="687221"/>
          </a:xfrm>
          <a:prstGeom prst="rect">
            <a:avLst/>
          </a:prstGeom>
        </p:spPr>
      </p:pic>
      <p:sp>
        <p:nvSpPr>
          <p:cNvPr id="43" name="TextBox 42">
            <a:hlinkClick r:id="rId11" action="ppaction://hlinksldjump"/>
          </p:cNvPr>
          <p:cNvSpPr txBox="1"/>
          <p:nvPr/>
        </p:nvSpPr>
        <p:spPr>
          <a:xfrm>
            <a:off x="7810500" y="247650"/>
            <a:ext cx="752129" cy="338554"/>
          </a:xfrm>
          <a:prstGeom prst="rect">
            <a:avLst/>
          </a:prstGeom>
          <a:noFill/>
        </p:spPr>
        <p:txBody>
          <a:bodyPr wrap="none" rtlCol="0">
            <a:spAutoFit/>
          </a:bodyPr>
          <a:lstStyle/>
          <a:p>
            <a:r>
              <a:rPr lang="fa-IR" sz="1600" dirty="0">
                <a:solidFill>
                  <a:prstClr val="black"/>
                </a:solidFill>
                <a:cs typeface="B Titr" pitchFamily="2" charset="-78"/>
              </a:rPr>
              <a:t>بازگشت</a:t>
            </a:r>
            <a:endParaRPr lang="en-US" sz="1600" dirty="0">
              <a:solidFill>
                <a:prstClr val="black"/>
              </a:solidFill>
              <a:cs typeface="B Titr" pitchFamily="2" charset="-78"/>
            </a:endParaRPr>
          </a:p>
        </p:txBody>
      </p:sp>
    </p:spTree>
    <p:extLst>
      <p:ext uri="{BB962C8B-B14F-4D97-AF65-F5344CB8AC3E}">
        <p14:creationId xmlns:p14="http://schemas.microsoft.com/office/powerpoint/2010/main" val="3592439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dirty="0"/>
          </a:p>
        </p:txBody>
      </p:sp>
      <p:sp>
        <p:nvSpPr>
          <p:cNvPr id="3" name="Content Placeholder 2"/>
          <p:cNvSpPr>
            <a:spLocks noGrp="1"/>
          </p:cNvSpPr>
          <p:nvPr>
            <p:ph idx="1"/>
          </p:nvPr>
        </p:nvSpPr>
        <p:spPr/>
        <p:txBody>
          <a:bodyPr/>
          <a:lstStyle/>
          <a:p>
            <a:pPr marL="0" indent="0" algn="justLow" rtl="1">
              <a:buNone/>
            </a:pPr>
            <a:r>
              <a:rPr lang="fa-IR" dirty="0">
                <a:cs typeface="B Badr" pitchFamily="2" charset="-78"/>
              </a:rPr>
              <a:t>آنكه رخسار تو را رنگ گل نسرين داد</a:t>
            </a:r>
            <a:endParaRPr lang="en-US" dirty="0">
              <a:cs typeface="B Badr" pitchFamily="2" charset="-78"/>
            </a:endParaRPr>
          </a:p>
          <a:p>
            <a:pPr marL="0" indent="0" algn="justLow" rtl="1">
              <a:buNone/>
            </a:pPr>
            <a:r>
              <a:rPr lang="fa-IR" dirty="0">
                <a:cs typeface="B Badr" pitchFamily="2" charset="-78"/>
              </a:rPr>
              <a:t>                                       صبر و آرام تواند به من مسكين داد</a:t>
            </a:r>
            <a:endParaRPr lang="en-US" dirty="0">
              <a:cs typeface="B Badr" pitchFamily="2" charset="-78"/>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50000"/>
              </a:schemeClr>
            </a:gs>
            <a:gs pos="50000">
              <a:schemeClr val="bg1">
                <a:lumMod val="85000"/>
              </a:schemeClr>
            </a:gs>
            <a:gs pos="100000">
              <a:schemeClr val="bg1"/>
            </a:gs>
          </a:gsLst>
          <a:lin ang="5400000" scaled="0"/>
        </a:gradFill>
        <a:effectLst/>
      </p:bgPr>
    </p:bg>
    <p:spTree>
      <p:nvGrpSpPr>
        <p:cNvPr id="1" name=""/>
        <p:cNvGrpSpPr/>
        <p:nvPr/>
      </p:nvGrpSpPr>
      <p:grpSpPr>
        <a:xfrm>
          <a:off x="0" y="0"/>
          <a:ext cx="0" cy="0"/>
          <a:chOff x="0" y="0"/>
          <a:chExt cx="0" cy="0"/>
        </a:xfrm>
      </p:grpSpPr>
      <p:pic>
        <p:nvPicPr>
          <p:cNvPr id="25" name="Picture 24"/>
          <p:cNvPicPr>
            <a:picLocks noChangeAspect="1"/>
          </p:cNvPicPr>
          <p:nvPr/>
        </p:nvPicPr>
        <p:blipFill rotWithShape="1">
          <a:blip r:embed="rId2" cstate="print">
            <a:extLst>
              <a:ext uri="{28A0092B-C50C-407E-A947-70E740481C1C}">
                <a14:useLocalDpi xmlns:a14="http://schemas.microsoft.com/office/drawing/2010/main" val="0"/>
              </a:ext>
            </a:extLst>
          </a:blip>
          <a:srcRect t="48177" r="32369"/>
          <a:stretch/>
        </p:blipFill>
        <p:spPr>
          <a:xfrm>
            <a:off x="-29240" y="25973"/>
            <a:ext cx="1096039" cy="984724"/>
          </a:xfrm>
          <a:prstGeom prst="rect">
            <a:avLst/>
          </a:prstGeom>
        </p:spPr>
      </p:pic>
      <p:sp>
        <p:nvSpPr>
          <p:cNvPr id="14" name="backgound_panel"/>
          <p:cNvSpPr/>
          <p:nvPr/>
        </p:nvSpPr>
        <p:spPr>
          <a:xfrm>
            <a:off x="76200" y="800100"/>
            <a:ext cx="7086600" cy="3886200"/>
          </a:xfrm>
          <a:prstGeom prst="roundRect">
            <a:avLst/>
          </a:prstGeom>
          <a:solidFill>
            <a:schemeClr val="bg1">
              <a:lumMod val="65000"/>
            </a:schemeClr>
          </a:solidFill>
          <a:ln>
            <a:solidFill>
              <a:schemeClr val="tx1">
                <a:lumMod val="95000"/>
                <a:lumOff val="5000"/>
              </a:schemeClr>
            </a:solidFill>
          </a:ln>
          <a:effectLst>
            <a:reflection blurRad="38100" stA="18000" endPos="55500" dist="50800" dir="5400000" sy="-100000" algn="bl" rotWithShape="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_panel"/>
          <p:cNvSpPr/>
          <p:nvPr/>
        </p:nvSpPr>
        <p:spPr>
          <a:xfrm>
            <a:off x="609600" y="1085851"/>
            <a:ext cx="8382000" cy="3943350"/>
          </a:xfrm>
          <a:prstGeom prst="roundRect">
            <a:avLst/>
          </a:prstGeom>
          <a:solidFill>
            <a:schemeClr val="accent1">
              <a:lumMod val="75000"/>
            </a:schemeClr>
          </a:solidFill>
          <a:ln>
            <a:solidFill>
              <a:schemeClr val="tx1">
                <a:lumMod val="95000"/>
                <a:lumOff val="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Content Placeholder 1"/>
          <p:cNvSpPr>
            <a:spLocks noGrp="1"/>
          </p:cNvSpPr>
          <p:nvPr>
            <p:ph idx="1"/>
          </p:nvPr>
        </p:nvSpPr>
        <p:spPr>
          <a:xfrm>
            <a:off x="1447800" y="1733550"/>
            <a:ext cx="7010400" cy="3394472"/>
          </a:xfrm>
        </p:spPr>
        <p:txBody>
          <a:bodyPr>
            <a:normAutofit/>
          </a:bodyPr>
          <a:lstStyle/>
          <a:p>
            <a:pPr algn="ctr" rtl="1">
              <a:buClr>
                <a:srgbClr val="FF0000"/>
              </a:buClr>
              <a:buSzPct val="150000"/>
              <a:buFont typeface="Wingdings" pitchFamily="2" charset="2"/>
              <a:buChar char="ü"/>
            </a:pPr>
            <a:r>
              <a:rPr lang="fa-IR" sz="2400" b="1" dirty="0">
                <a:ln>
                  <a:solidFill>
                    <a:sysClr val="windowText" lastClr="000000"/>
                  </a:solidFill>
                </a:ln>
                <a:solidFill>
                  <a:srgbClr val="00B050"/>
                </a:solidFill>
                <a:cs typeface="B Titr" pitchFamily="2" charset="-78"/>
              </a:rPr>
              <a:t>دوستى براى كسب تجربه بيشتر و انتخاب بهتر</a:t>
            </a:r>
            <a:endParaRPr lang="en-US" sz="2400" b="1" dirty="0">
              <a:ln>
                <a:solidFill>
                  <a:sysClr val="windowText" lastClr="000000"/>
                </a:solidFill>
              </a:ln>
              <a:solidFill>
                <a:srgbClr val="00B050"/>
              </a:solidFill>
              <a:cs typeface="B Titr" pitchFamily="2" charset="-78"/>
            </a:endParaRPr>
          </a:p>
          <a:p>
            <a:pPr algn="justLow" rtl="1">
              <a:buFont typeface="Wingdings" pitchFamily="2" charset="2"/>
              <a:buChar char="v"/>
            </a:pPr>
            <a:r>
              <a:rPr lang="fa-IR" sz="2400" dirty="0">
                <a:cs typeface="B Badr" pitchFamily="2" charset="-78"/>
              </a:rPr>
              <a:t>وقتى يك پسر يا دختر هيچ ارتباطى با جنسى مخالف نداشته باشد، نسبت به آن‏ها ناآشناست و نمى‏تواند براى ازدواج، انتخاب درستى كند.</a:t>
            </a:r>
          </a:p>
          <a:p>
            <a:pPr algn="justLow" rtl="1">
              <a:buFont typeface="Wingdings" pitchFamily="2" charset="2"/>
              <a:buChar char="Ø"/>
            </a:pPr>
            <a:r>
              <a:rPr lang="fa-IR" sz="2400" dirty="0">
                <a:cs typeface="B Badr" pitchFamily="2" charset="-78"/>
              </a:rPr>
              <a:t>كسانى كه اينگونه فكر مى‏كنند، غافل هستند از اينكه اين ارتباط‏ها در فضايى است كه اصلا افراد عقلانى نيستند و فقط نوعى ارتباط عاطفى است.</a:t>
            </a:r>
          </a:p>
          <a:p>
            <a:pPr marL="0" indent="0" algn="justLow" rtl="1">
              <a:buNone/>
            </a:pPr>
            <a:r>
              <a:rPr lang="fa-IR" sz="2400" dirty="0">
                <a:cs typeface="B Badr" pitchFamily="2" charset="-78"/>
              </a:rPr>
              <a:t>آخر كار هم اين ارتباط عاطفى غير معقول نه فقط كمكى نمى‏كند بلكه كار دست آن‏ها مى‏دهد. </a:t>
            </a:r>
            <a:endParaRPr lang="en-US" sz="2400" dirty="0">
              <a:solidFill>
                <a:schemeClr val="bg1">
                  <a:lumMod val="75000"/>
                </a:schemeClr>
              </a:solidFill>
              <a:cs typeface="B Badr" pitchFamily="2" charset="-78"/>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638800" y="5137"/>
            <a:ext cx="2218691" cy="2161704"/>
          </a:xfrm>
          <a:prstGeom prst="rect">
            <a:avLst/>
          </a:prstGeom>
        </p:spPr>
      </p:pic>
      <p:sp>
        <p:nvSpPr>
          <p:cNvPr id="18" name="small_button3">
            <a:hlinkClick r:id="rId4" action="ppaction://hlinksldjump"/>
          </p:cNvPr>
          <p:cNvSpPr/>
          <p:nvPr/>
        </p:nvSpPr>
        <p:spPr>
          <a:xfrm>
            <a:off x="458912" y="1885951"/>
            <a:ext cx="609600" cy="420896"/>
          </a:xfrm>
          <a:prstGeom prst="roundRect">
            <a:avLst/>
          </a:prstGeom>
          <a:solidFill>
            <a:schemeClr val="accent1">
              <a:lumMod val="75000"/>
            </a:schemeClr>
          </a:solidFill>
          <a:ln>
            <a:solidFill>
              <a:schemeClr val="accent1">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3</a:t>
            </a:r>
            <a:endParaRPr lang="en-US" sz="2800" dirty="0">
              <a:ln>
                <a:solidFill>
                  <a:sysClr val="windowText" lastClr="000000"/>
                </a:solidFill>
              </a:ln>
              <a:solidFill>
                <a:prstClr val="white">
                  <a:lumMod val="95000"/>
                </a:prstClr>
              </a:solidFill>
              <a:cs typeface="B Titr" pitchFamily="2" charset="-78"/>
            </a:endParaRPr>
          </a:p>
        </p:txBody>
      </p:sp>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6200" y="3333750"/>
            <a:ext cx="1524000" cy="1975429"/>
          </a:xfrm>
          <a:prstGeom prst="rect">
            <a:avLst/>
          </a:prstGeom>
        </p:spPr>
      </p:pic>
      <p:sp>
        <p:nvSpPr>
          <p:cNvPr id="23" name="Title 10"/>
          <p:cNvSpPr>
            <a:spLocks noGrp="1"/>
          </p:cNvSpPr>
          <p:nvPr>
            <p:ph type="title"/>
          </p:nvPr>
        </p:nvSpPr>
        <p:spPr>
          <a:xfrm>
            <a:off x="304800" y="57150"/>
            <a:ext cx="8229600" cy="857250"/>
          </a:xfrm>
        </p:spPr>
        <p:txBody>
          <a:bodyPr>
            <a:noAutofit/>
          </a:bodyPr>
          <a:lstStyle/>
          <a:p>
            <a:r>
              <a:rPr lang="fa-IR" sz="5400" b="1" dirty="0">
                <a:ln>
                  <a:solidFill>
                    <a:sysClr val="windowText" lastClr="000000"/>
                  </a:solidFill>
                </a:ln>
                <a:solidFill>
                  <a:srgbClr val="FFFF00"/>
                </a:solidFill>
                <a:latin typeface="IranNastaliq" pitchFamily="18" charset="0"/>
                <a:ea typeface="Times New Roman"/>
                <a:cs typeface="IranNastaliq" pitchFamily="18" charset="0"/>
              </a:rPr>
              <a:t>برخى  سؤال  و  جواب‏ها</a:t>
            </a:r>
            <a:endParaRPr lang="en-US" sz="5400" dirty="0">
              <a:ln>
                <a:solidFill>
                  <a:sysClr val="windowText" lastClr="000000"/>
                </a:solidFill>
              </a:ln>
              <a:solidFill>
                <a:srgbClr val="FFFF00"/>
              </a:solidFill>
              <a:latin typeface="IranNastaliq" pitchFamily="18" charset="0"/>
              <a:cs typeface="IranNastaliq" pitchFamily="18" charset="0"/>
            </a:endParaRPr>
          </a:p>
        </p:txBody>
      </p:sp>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36622" y="4476750"/>
            <a:ext cx="858347" cy="682386"/>
          </a:xfrm>
          <a:prstGeom prst="rect">
            <a:avLst/>
          </a:prstGeom>
        </p:spPr>
      </p:pic>
      <p:sp>
        <p:nvSpPr>
          <p:cNvPr id="24" name="TextBox 23"/>
          <p:cNvSpPr txBox="1"/>
          <p:nvPr/>
        </p:nvSpPr>
        <p:spPr>
          <a:xfrm>
            <a:off x="8382000" y="4564618"/>
            <a:ext cx="609600" cy="369332"/>
          </a:xfrm>
          <a:prstGeom prst="rect">
            <a:avLst/>
          </a:prstGeom>
          <a:noFill/>
        </p:spPr>
        <p:txBody>
          <a:bodyPr wrap="square" rtlCol="0">
            <a:spAutoFit/>
          </a:bodyPr>
          <a:lstStyle/>
          <a:p>
            <a:fld id="{D81BCC4D-E9F3-467D-9842-464F8BE9B665}" type="slidenum">
              <a:rPr lang="fa-IR" smtClean="0">
                <a:cs typeface="B Titr" pitchFamily="2" charset="-78"/>
              </a:rPr>
              <a:pPr/>
              <a:t>76</a:t>
            </a:fld>
            <a:endParaRPr lang="en-US" dirty="0">
              <a:cs typeface="B Titr" pitchFamily="2" charset="-78"/>
            </a:endParaRPr>
          </a:p>
        </p:txBody>
      </p:sp>
      <p:sp>
        <p:nvSpPr>
          <p:cNvPr id="28" name="small_button1">
            <a:hlinkClick r:id="rId7" action="ppaction://hlinksldjump"/>
          </p:cNvPr>
          <p:cNvSpPr/>
          <p:nvPr/>
        </p:nvSpPr>
        <p:spPr>
          <a:xfrm>
            <a:off x="457200" y="2836926"/>
            <a:ext cx="609600" cy="420624"/>
          </a:xfrm>
          <a:prstGeom prst="roundRect">
            <a:avLst/>
          </a:prstGeom>
          <a:solidFill>
            <a:schemeClr val="bg1">
              <a:lumMod val="75000"/>
            </a:schemeClr>
          </a:solidFill>
          <a:ln>
            <a:solidFill>
              <a:schemeClr val="accent5">
                <a:lumMod val="60000"/>
                <a:lumOff val="40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3200" dirty="0">
                <a:ln>
                  <a:solidFill>
                    <a:sysClr val="windowText" lastClr="000000"/>
                  </a:solidFill>
                </a:ln>
                <a:solidFill>
                  <a:prstClr val="white">
                    <a:lumMod val="95000"/>
                  </a:prstClr>
                </a:solidFill>
                <a:cs typeface="B Titr" pitchFamily="2" charset="-78"/>
              </a:rPr>
              <a:t>5</a:t>
            </a:r>
            <a:endParaRPr lang="en-US" sz="3200" dirty="0">
              <a:ln>
                <a:solidFill>
                  <a:sysClr val="windowText" lastClr="000000"/>
                </a:solidFill>
              </a:ln>
              <a:solidFill>
                <a:prstClr val="white">
                  <a:lumMod val="95000"/>
                </a:prstClr>
              </a:solidFill>
              <a:cs typeface="B Titr" pitchFamily="2" charset="-78"/>
            </a:endParaRPr>
          </a:p>
        </p:txBody>
      </p:sp>
      <p:sp>
        <p:nvSpPr>
          <p:cNvPr id="33" name="small_button2">
            <a:hlinkClick r:id="rId8" action="ppaction://hlinksldjump"/>
          </p:cNvPr>
          <p:cNvSpPr/>
          <p:nvPr/>
        </p:nvSpPr>
        <p:spPr>
          <a:xfrm>
            <a:off x="457200" y="1428751"/>
            <a:ext cx="609600" cy="420896"/>
          </a:xfrm>
          <a:prstGeom prst="roundRect">
            <a:avLst/>
          </a:prstGeom>
          <a:solidFill>
            <a:schemeClr val="bg1">
              <a:lumMod val="75000"/>
            </a:schemeClr>
          </a:solidFill>
          <a:ln>
            <a:solidFill>
              <a:schemeClr val="accent4">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3200" dirty="0">
                <a:ln>
                  <a:solidFill>
                    <a:sysClr val="windowText" lastClr="000000"/>
                  </a:solidFill>
                </a:ln>
                <a:solidFill>
                  <a:prstClr val="white">
                    <a:lumMod val="95000"/>
                  </a:prstClr>
                </a:solidFill>
                <a:cs typeface="B Titr" pitchFamily="2" charset="-78"/>
              </a:rPr>
              <a:t>2</a:t>
            </a:r>
            <a:endParaRPr lang="en-US" sz="3200" dirty="0">
              <a:ln>
                <a:solidFill>
                  <a:sysClr val="windowText" lastClr="000000"/>
                </a:solidFill>
              </a:ln>
              <a:solidFill>
                <a:prstClr val="white">
                  <a:lumMod val="95000"/>
                </a:prstClr>
              </a:solidFill>
              <a:cs typeface="B Titr" pitchFamily="2" charset="-78"/>
            </a:endParaRPr>
          </a:p>
        </p:txBody>
      </p:sp>
      <p:sp>
        <p:nvSpPr>
          <p:cNvPr id="39" name="small_button4">
            <a:hlinkClick r:id="rId9" action="ppaction://hlinksldjump"/>
          </p:cNvPr>
          <p:cNvSpPr/>
          <p:nvPr/>
        </p:nvSpPr>
        <p:spPr>
          <a:xfrm>
            <a:off x="458912" y="2343151"/>
            <a:ext cx="609600" cy="420896"/>
          </a:xfrm>
          <a:prstGeom prst="roundRect">
            <a:avLst/>
          </a:prstGeom>
          <a:solidFill>
            <a:schemeClr val="bg1">
              <a:lumMod val="75000"/>
            </a:schemeClr>
          </a:solidFill>
          <a:ln>
            <a:solidFill>
              <a:schemeClr val="tx1">
                <a:lumMod val="65000"/>
                <a:lumOff val="3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3200" dirty="0">
                <a:ln>
                  <a:solidFill>
                    <a:sysClr val="windowText" lastClr="000000"/>
                  </a:solidFill>
                </a:ln>
                <a:solidFill>
                  <a:prstClr val="white">
                    <a:lumMod val="95000"/>
                  </a:prstClr>
                </a:solidFill>
                <a:cs typeface="B Titr" pitchFamily="2" charset="-78"/>
              </a:rPr>
              <a:t>4</a:t>
            </a:r>
            <a:endParaRPr lang="en-US" sz="3200" dirty="0">
              <a:ln>
                <a:solidFill>
                  <a:sysClr val="windowText" lastClr="000000"/>
                </a:solidFill>
              </a:ln>
              <a:solidFill>
                <a:prstClr val="white">
                  <a:lumMod val="95000"/>
                </a:prstClr>
              </a:solidFill>
              <a:cs typeface="B Titr" pitchFamily="2" charset="-78"/>
            </a:endParaRPr>
          </a:p>
        </p:txBody>
      </p:sp>
      <p:sp>
        <p:nvSpPr>
          <p:cNvPr id="40" name="small_button1">
            <a:hlinkClick r:id="rId10" action="ppaction://hlinksldjump"/>
          </p:cNvPr>
          <p:cNvSpPr/>
          <p:nvPr/>
        </p:nvSpPr>
        <p:spPr>
          <a:xfrm>
            <a:off x="458912" y="971551"/>
            <a:ext cx="609600" cy="420896"/>
          </a:xfrm>
          <a:prstGeom prst="roundRect">
            <a:avLst/>
          </a:prstGeom>
          <a:solidFill>
            <a:schemeClr val="bg1">
              <a:lumMod val="75000"/>
            </a:schemeClr>
          </a:solidFill>
          <a:ln>
            <a:solidFill>
              <a:schemeClr val="accent6">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3200" dirty="0">
                <a:ln>
                  <a:solidFill>
                    <a:sysClr val="windowText" lastClr="000000"/>
                  </a:solidFill>
                </a:ln>
                <a:solidFill>
                  <a:prstClr val="white"/>
                </a:solidFill>
                <a:cs typeface="B Titr" pitchFamily="2" charset="-78"/>
              </a:rPr>
              <a:t>1</a:t>
            </a:r>
            <a:endParaRPr lang="en-US" sz="3200" dirty="0">
              <a:ln>
                <a:solidFill>
                  <a:sysClr val="windowText" lastClr="000000"/>
                </a:solidFill>
              </a:ln>
              <a:solidFill>
                <a:prstClr val="white"/>
              </a:solidFill>
              <a:cs typeface="B Titr" pitchFamily="2" charset="-78"/>
            </a:endParaRPr>
          </a:p>
        </p:txBody>
      </p:sp>
      <p:pic>
        <p:nvPicPr>
          <p:cNvPr id="41" name="Picture 40" descr="166.gif">
            <a:hlinkClick r:id="rId11" action="ppaction://hlinksldjump"/>
          </p:cNvPr>
          <p:cNvPicPr>
            <a:picLocks noChangeAspect="1"/>
          </p:cNvPicPr>
          <p:nvPr/>
        </p:nvPicPr>
        <p:blipFill>
          <a:blip r:embed="rId12" cstate="print"/>
          <a:srcRect b="83334"/>
          <a:stretch>
            <a:fillRect/>
          </a:stretch>
        </p:blipFill>
        <p:spPr>
          <a:xfrm>
            <a:off x="7273794" y="112879"/>
            <a:ext cx="1813056" cy="687221"/>
          </a:xfrm>
          <a:prstGeom prst="rect">
            <a:avLst/>
          </a:prstGeom>
        </p:spPr>
      </p:pic>
      <p:sp>
        <p:nvSpPr>
          <p:cNvPr id="42" name="TextBox 41">
            <a:hlinkClick r:id="rId11" action="ppaction://hlinksldjump"/>
          </p:cNvPr>
          <p:cNvSpPr txBox="1"/>
          <p:nvPr/>
        </p:nvSpPr>
        <p:spPr>
          <a:xfrm>
            <a:off x="7810500" y="247650"/>
            <a:ext cx="752129" cy="338554"/>
          </a:xfrm>
          <a:prstGeom prst="rect">
            <a:avLst/>
          </a:prstGeom>
          <a:noFill/>
        </p:spPr>
        <p:txBody>
          <a:bodyPr wrap="none" rtlCol="0">
            <a:spAutoFit/>
          </a:bodyPr>
          <a:lstStyle/>
          <a:p>
            <a:r>
              <a:rPr lang="fa-IR" sz="1600" dirty="0">
                <a:solidFill>
                  <a:prstClr val="black"/>
                </a:solidFill>
                <a:cs typeface="B Titr" pitchFamily="2" charset="-78"/>
              </a:rPr>
              <a:t>بازگشت</a:t>
            </a:r>
            <a:endParaRPr lang="en-US" sz="1600" dirty="0">
              <a:solidFill>
                <a:prstClr val="black"/>
              </a:solidFill>
              <a:cs typeface="B Titr" pitchFamily="2" charset="-78"/>
            </a:endParaRPr>
          </a:p>
        </p:txBody>
      </p:sp>
    </p:spTree>
    <p:extLst>
      <p:ext uri="{BB962C8B-B14F-4D97-AF65-F5344CB8AC3E}">
        <p14:creationId xmlns:p14="http://schemas.microsoft.com/office/powerpoint/2010/main" val="5415787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50000"/>
              </a:schemeClr>
            </a:gs>
            <a:gs pos="50000">
              <a:schemeClr val="bg1">
                <a:lumMod val="85000"/>
              </a:schemeClr>
            </a:gs>
            <a:gs pos="100000">
              <a:schemeClr val="bg1"/>
            </a:gs>
          </a:gsLst>
          <a:lin ang="5400000" scaled="0"/>
        </a:gradFill>
        <a:effectLst/>
      </p:bgPr>
    </p:bg>
    <p:spTree>
      <p:nvGrpSpPr>
        <p:cNvPr id="1" name=""/>
        <p:cNvGrpSpPr/>
        <p:nvPr/>
      </p:nvGrpSpPr>
      <p:grpSpPr>
        <a:xfrm>
          <a:off x="0" y="0"/>
          <a:ext cx="0" cy="0"/>
          <a:chOff x="0" y="0"/>
          <a:chExt cx="0" cy="0"/>
        </a:xfrm>
      </p:grpSpPr>
      <p:pic>
        <p:nvPicPr>
          <p:cNvPr id="25" name="Picture 24"/>
          <p:cNvPicPr>
            <a:picLocks noChangeAspect="1"/>
          </p:cNvPicPr>
          <p:nvPr/>
        </p:nvPicPr>
        <p:blipFill rotWithShape="1">
          <a:blip r:embed="rId2" cstate="print">
            <a:extLst>
              <a:ext uri="{28A0092B-C50C-407E-A947-70E740481C1C}">
                <a14:useLocalDpi xmlns:a14="http://schemas.microsoft.com/office/drawing/2010/main" val="0"/>
              </a:ext>
            </a:extLst>
          </a:blip>
          <a:srcRect t="48177" r="32369"/>
          <a:stretch/>
        </p:blipFill>
        <p:spPr>
          <a:xfrm>
            <a:off x="-29240" y="25973"/>
            <a:ext cx="1096039" cy="984724"/>
          </a:xfrm>
          <a:prstGeom prst="rect">
            <a:avLst/>
          </a:prstGeom>
        </p:spPr>
      </p:pic>
      <p:sp>
        <p:nvSpPr>
          <p:cNvPr id="14" name="backgound_panel"/>
          <p:cNvSpPr/>
          <p:nvPr/>
        </p:nvSpPr>
        <p:spPr>
          <a:xfrm>
            <a:off x="76200" y="800100"/>
            <a:ext cx="7086600" cy="3886200"/>
          </a:xfrm>
          <a:prstGeom prst="roundRect">
            <a:avLst/>
          </a:prstGeom>
          <a:solidFill>
            <a:schemeClr val="bg1">
              <a:lumMod val="65000"/>
            </a:schemeClr>
          </a:solidFill>
          <a:ln>
            <a:solidFill>
              <a:schemeClr val="tx1">
                <a:lumMod val="95000"/>
                <a:lumOff val="5000"/>
              </a:schemeClr>
            </a:solidFill>
          </a:ln>
          <a:effectLst>
            <a:reflection blurRad="38100" stA="18000" endPos="55500" dist="50800" dir="5400000" sy="-100000" algn="bl" rotWithShape="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_panel"/>
          <p:cNvSpPr/>
          <p:nvPr/>
        </p:nvSpPr>
        <p:spPr>
          <a:xfrm>
            <a:off x="609600" y="1085851"/>
            <a:ext cx="8382000" cy="3943350"/>
          </a:xfrm>
          <a:prstGeom prst="roundRect">
            <a:avLst/>
          </a:prstGeom>
          <a:solidFill>
            <a:schemeClr val="tx1">
              <a:lumMod val="50000"/>
              <a:lumOff val="50000"/>
            </a:schemeClr>
          </a:solidFill>
          <a:ln>
            <a:solidFill>
              <a:schemeClr val="tx1">
                <a:lumMod val="95000"/>
                <a:lumOff val="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Content Placeholder 1"/>
          <p:cNvSpPr>
            <a:spLocks noGrp="1"/>
          </p:cNvSpPr>
          <p:nvPr>
            <p:ph idx="1"/>
          </p:nvPr>
        </p:nvSpPr>
        <p:spPr>
          <a:xfrm>
            <a:off x="1295400" y="1657351"/>
            <a:ext cx="7010400" cy="3394472"/>
          </a:xfrm>
        </p:spPr>
        <p:txBody>
          <a:bodyPr>
            <a:normAutofit fontScale="92500" lnSpcReduction="20000"/>
          </a:bodyPr>
          <a:lstStyle/>
          <a:p>
            <a:pPr algn="justLow" rtl="1">
              <a:buClr>
                <a:srgbClr val="FF0000"/>
              </a:buClr>
              <a:buSzPct val="150000"/>
              <a:buFont typeface="Wingdings" pitchFamily="2" charset="2"/>
              <a:buChar char="ü"/>
            </a:pPr>
            <a:r>
              <a:rPr lang="fa-IR" sz="2400" b="1" dirty="0">
                <a:ln>
                  <a:solidFill>
                    <a:sysClr val="windowText" lastClr="000000"/>
                  </a:solidFill>
                </a:ln>
                <a:solidFill>
                  <a:srgbClr val="00B050"/>
                </a:solidFill>
                <a:cs typeface="B Titr" pitchFamily="2" charset="-78"/>
              </a:rPr>
              <a:t>من بايد همسرم را انتخاب كنم نه ديگرى!</a:t>
            </a:r>
          </a:p>
          <a:p>
            <a:pPr marL="0" indent="0" algn="justLow" rtl="1">
              <a:buClr>
                <a:srgbClr val="FF0000"/>
              </a:buClr>
              <a:buSzPct val="150000"/>
              <a:buNone/>
            </a:pPr>
            <a:endParaRPr lang="fa-IR" sz="2400" dirty="0">
              <a:cs typeface="B Badr" pitchFamily="2" charset="-78"/>
            </a:endParaRPr>
          </a:p>
          <a:p>
            <a:pPr algn="justLow" rtl="1">
              <a:buClr>
                <a:schemeClr val="tx1"/>
              </a:buClr>
              <a:buSzPct val="100000"/>
              <a:buFont typeface="Wingdings" pitchFamily="2" charset="2"/>
              <a:buChar char="v"/>
            </a:pPr>
            <a:r>
              <a:rPr lang="fa-IR" sz="2400" dirty="0">
                <a:cs typeface="B Badr" pitchFamily="2" charset="-78"/>
              </a:rPr>
              <a:t>وقتی قرار است من ازدواج کنم پس خودم باید با افراد مختلفی ارتباط داشته باشم تا بتوانم گزینه مورد نظر خود را پیدا کنم.</a:t>
            </a:r>
          </a:p>
          <a:p>
            <a:pPr algn="justLow" rtl="1">
              <a:buFont typeface="Wingdings" pitchFamily="2" charset="2"/>
              <a:buChar char="Ø"/>
            </a:pPr>
            <a:r>
              <a:rPr lang="fa-IR" sz="2400" dirty="0">
                <a:cs typeface="B Badr" pitchFamily="2" charset="-78"/>
              </a:rPr>
              <a:t>كاملا درست است. مگر قرار است كسى ديگر براى شما همسر انتخاب كند؟</a:t>
            </a:r>
            <a:endParaRPr lang="en-US" sz="2400" dirty="0">
              <a:cs typeface="B Badr" pitchFamily="2" charset="-78"/>
            </a:endParaRPr>
          </a:p>
          <a:p>
            <a:pPr marL="0" indent="0" algn="justLow" rtl="1">
              <a:buNone/>
            </a:pPr>
            <a:r>
              <a:rPr lang="fa-IR" sz="2400" dirty="0">
                <a:cs typeface="B Badr" pitchFamily="2" charset="-78"/>
              </a:rPr>
              <a:t>اما وقتى مى‏خواهيم لباس بخريم يا لوازم خانگى بخريم، يا ماشين بخريم حتما چند نفر خبره با خودمان مى‏بريم و مشورت مى‏خواهيم.</a:t>
            </a:r>
            <a:endParaRPr lang="en-US" sz="2400" dirty="0">
              <a:cs typeface="B Badr" pitchFamily="2" charset="-78"/>
            </a:endParaRPr>
          </a:p>
          <a:p>
            <a:pPr marL="0" indent="0" algn="justLow" rtl="1">
              <a:buNone/>
            </a:pPr>
            <a:r>
              <a:rPr lang="fa-IR" sz="2400" dirty="0">
                <a:cs typeface="B Badr" pitchFamily="2" charset="-78"/>
              </a:rPr>
              <a:t>ازدواج اين‏قدر ارزش ندارد كه مشورت پدر و مادر و بزرگترهايمان را بدانيم و بعد تصميم بگيريم؟</a:t>
            </a:r>
            <a:endParaRPr lang="en-US" sz="2400" dirty="0">
              <a:cs typeface="B Badr" pitchFamily="2" charset="-78"/>
            </a:endParaRPr>
          </a:p>
          <a:p>
            <a:pPr marL="0" indent="0" algn="justLow" rtl="1">
              <a:buNone/>
            </a:pPr>
            <a:r>
              <a:rPr lang="fa-IR" sz="2400" dirty="0">
                <a:cs typeface="B Badr" pitchFamily="2" charset="-78"/>
              </a:rPr>
              <a:t>يا اين‏كه فكر مى‏كنيم، همه اشتباه فكر مى‏كنند و فقط ما هستيم كه بلديم انتخاب كنيم.</a:t>
            </a:r>
            <a:endParaRPr lang="en-US" sz="2400" dirty="0">
              <a:cs typeface="B Badr" pitchFamily="2" charset="-78"/>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638800" y="5137"/>
            <a:ext cx="2218691" cy="2161704"/>
          </a:xfrm>
          <a:prstGeom prst="rect">
            <a:avLst/>
          </a:prstGeom>
        </p:spPr>
      </p:pic>
      <p:sp>
        <p:nvSpPr>
          <p:cNvPr id="19" name="small_button4">
            <a:hlinkClick r:id="rId4" action="ppaction://hlinksldjump"/>
          </p:cNvPr>
          <p:cNvSpPr/>
          <p:nvPr/>
        </p:nvSpPr>
        <p:spPr>
          <a:xfrm>
            <a:off x="458912" y="2343151"/>
            <a:ext cx="609600" cy="420896"/>
          </a:xfrm>
          <a:prstGeom prst="roundRect">
            <a:avLst/>
          </a:prstGeom>
          <a:solidFill>
            <a:schemeClr val="tx1">
              <a:lumMod val="50000"/>
              <a:lumOff val="50000"/>
            </a:schemeClr>
          </a:solidFill>
          <a:ln>
            <a:solidFill>
              <a:schemeClr val="tx1">
                <a:lumMod val="65000"/>
                <a:lumOff val="3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4</a:t>
            </a:r>
            <a:endParaRPr lang="en-US" sz="2800" dirty="0">
              <a:ln>
                <a:solidFill>
                  <a:sysClr val="windowText" lastClr="000000"/>
                </a:solidFill>
              </a:ln>
              <a:solidFill>
                <a:prstClr val="white">
                  <a:lumMod val="95000"/>
                </a:prstClr>
              </a:solidFill>
              <a:cs typeface="B Titr" pitchFamily="2" charset="-78"/>
            </a:endParaRPr>
          </a:p>
        </p:txBody>
      </p:sp>
      <p:sp>
        <p:nvSpPr>
          <p:cNvPr id="16" name="small_button1">
            <a:hlinkClick r:id="rId5" action="ppaction://hlinksldjump"/>
          </p:cNvPr>
          <p:cNvSpPr/>
          <p:nvPr/>
        </p:nvSpPr>
        <p:spPr>
          <a:xfrm>
            <a:off x="457200" y="2836926"/>
            <a:ext cx="609600" cy="420624"/>
          </a:xfrm>
          <a:prstGeom prst="roundRect">
            <a:avLst/>
          </a:prstGeom>
          <a:solidFill>
            <a:schemeClr val="bg1">
              <a:lumMod val="75000"/>
            </a:schemeClr>
          </a:solidFill>
          <a:ln>
            <a:solidFill>
              <a:schemeClr val="accent5">
                <a:lumMod val="60000"/>
                <a:lumOff val="40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3200" dirty="0">
                <a:ln>
                  <a:solidFill>
                    <a:sysClr val="windowText" lastClr="000000"/>
                  </a:solidFill>
                </a:ln>
                <a:solidFill>
                  <a:prstClr val="white">
                    <a:lumMod val="95000"/>
                  </a:prstClr>
                </a:solidFill>
                <a:cs typeface="B Titr" pitchFamily="2" charset="-78"/>
              </a:rPr>
              <a:t>5</a:t>
            </a:r>
            <a:endParaRPr lang="en-US" sz="3200" dirty="0">
              <a:ln>
                <a:solidFill>
                  <a:sysClr val="windowText" lastClr="000000"/>
                </a:solidFill>
              </a:ln>
              <a:solidFill>
                <a:prstClr val="white">
                  <a:lumMod val="95000"/>
                </a:prstClr>
              </a:solidFill>
              <a:cs typeface="B Titr" pitchFamily="2" charset="-78"/>
            </a:endParaRPr>
          </a:p>
        </p:txBody>
      </p:sp>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76200" y="3333750"/>
            <a:ext cx="1524000" cy="1975429"/>
          </a:xfrm>
          <a:prstGeom prst="rect">
            <a:avLst/>
          </a:prstGeom>
        </p:spPr>
      </p:pic>
      <p:sp>
        <p:nvSpPr>
          <p:cNvPr id="23" name="Title 10"/>
          <p:cNvSpPr>
            <a:spLocks noGrp="1"/>
          </p:cNvSpPr>
          <p:nvPr>
            <p:ph type="title"/>
          </p:nvPr>
        </p:nvSpPr>
        <p:spPr>
          <a:xfrm>
            <a:off x="304800" y="57150"/>
            <a:ext cx="8229600" cy="857250"/>
          </a:xfrm>
        </p:spPr>
        <p:txBody>
          <a:bodyPr>
            <a:noAutofit/>
          </a:bodyPr>
          <a:lstStyle/>
          <a:p>
            <a:r>
              <a:rPr lang="fa-IR" sz="5400" b="1" dirty="0">
                <a:ln>
                  <a:solidFill>
                    <a:sysClr val="windowText" lastClr="000000"/>
                  </a:solidFill>
                </a:ln>
                <a:solidFill>
                  <a:srgbClr val="FFFF00"/>
                </a:solidFill>
                <a:latin typeface="IranNastaliq" pitchFamily="18" charset="0"/>
                <a:ea typeface="Times New Roman"/>
                <a:cs typeface="IranNastaliq" pitchFamily="18" charset="0"/>
              </a:rPr>
              <a:t>برخى  سؤال  و  جواب‏ها</a:t>
            </a:r>
            <a:endParaRPr lang="en-US" sz="5400" dirty="0">
              <a:ln>
                <a:solidFill>
                  <a:sysClr val="windowText" lastClr="000000"/>
                </a:solidFill>
              </a:ln>
              <a:solidFill>
                <a:srgbClr val="FFFF00"/>
              </a:solidFill>
              <a:latin typeface="IranNastaliq" pitchFamily="18" charset="0"/>
              <a:cs typeface="IranNastaliq" pitchFamily="18" charset="0"/>
            </a:endParaRPr>
          </a:p>
        </p:txBody>
      </p:sp>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36622" y="4476750"/>
            <a:ext cx="858347" cy="682386"/>
          </a:xfrm>
          <a:prstGeom prst="rect">
            <a:avLst/>
          </a:prstGeom>
        </p:spPr>
      </p:pic>
      <p:sp>
        <p:nvSpPr>
          <p:cNvPr id="24" name="TextBox 23"/>
          <p:cNvSpPr txBox="1"/>
          <p:nvPr/>
        </p:nvSpPr>
        <p:spPr>
          <a:xfrm>
            <a:off x="8382000" y="4564618"/>
            <a:ext cx="609600" cy="369332"/>
          </a:xfrm>
          <a:prstGeom prst="rect">
            <a:avLst/>
          </a:prstGeom>
          <a:noFill/>
        </p:spPr>
        <p:txBody>
          <a:bodyPr wrap="square" rtlCol="0">
            <a:spAutoFit/>
          </a:bodyPr>
          <a:lstStyle/>
          <a:p>
            <a:fld id="{D81BCC4D-E9F3-467D-9842-464F8BE9B665}" type="slidenum">
              <a:rPr lang="fa-IR" smtClean="0">
                <a:cs typeface="B Titr" pitchFamily="2" charset="-78"/>
              </a:rPr>
              <a:pPr/>
              <a:t>77</a:t>
            </a:fld>
            <a:endParaRPr lang="en-US" dirty="0">
              <a:cs typeface="B Titr" pitchFamily="2" charset="-78"/>
            </a:endParaRPr>
          </a:p>
        </p:txBody>
      </p:sp>
      <p:sp>
        <p:nvSpPr>
          <p:cNvPr id="28" name="small_button2">
            <a:hlinkClick r:id="rId8" action="ppaction://hlinksldjump"/>
          </p:cNvPr>
          <p:cNvSpPr/>
          <p:nvPr/>
        </p:nvSpPr>
        <p:spPr>
          <a:xfrm>
            <a:off x="457200" y="1428751"/>
            <a:ext cx="609600" cy="420896"/>
          </a:xfrm>
          <a:prstGeom prst="roundRect">
            <a:avLst/>
          </a:prstGeom>
          <a:solidFill>
            <a:schemeClr val="bg1">
              <a:lumMod val="75000"/>
            </a:schemeClr>
          </a:solidFill>
          <a:ln>
            <a:solidFill>
              <a:schemeClr val="accent4">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3200" dirty="0">
                <a:ln>
                  <a:solidFill>
                    <a:sysClr val="windowText" lastClr="000000"/>
                  </a:solidFill>
                </a:ln>
                <a:solidFill>
                  <a:prstClr val="white">
                    <a:lumMod val="95000"/>
                  </a:prstClr>
                </a:solidFill>
                <a:cs typeface="B Titr" pitchFamily="2" charset="-78"/>
              </a:rPr>
              <a:t>2</a:t>
            </a:r>
            <a:endParaRPr lang="en-US" sz="3200" dirty="0">
              <a:ln>
                <a:solidFill>
                  <a:sysClr val="windowText" lastClr="000000"/>
                </a:solidFill>
              </a:ln>
              <a:solidFill>
                <a:prstClr val="white">
                  <a:lumMod val="95000"/>
                </a:prstClr>
              </a:solidFill>
              <a:cs typeface="B Titr" pitchFamily="2" charset="-78"/>
            </a:endParaRPr>
          </a:p>
        </p:txBody>
      </p:sp>
      <p:sp>
        <p:nvSpPr>
          <p:cNvPr id="29" name="small_button3">
            <a:hlinkClick r:id="rId9" action="ppaction://hlinksldjump"/>
          </p:cNvPr>
          <p:cNvSpPr/>
          <p:nvPr/>
        </p:nvSpPr>
        <p:spPr>
          <a:xfrm>
            <a:off x="458912" y="1885951"/>
            <a:ext cx="609600" cy="420896"/>
          </a:xfrm>
          <a:prstGeom prst="roundRect">
            <a:avLst/>
          </a:prstGeom>
          <a:solidFill>
            <a:schemeClr val="bg1">
              <a:lumMod val="75000"/>
            </a:schemeClr>
          </a:solidFill>
          <a:ln>
            <a:solidFill>
              <a:schemeClr val="accent1">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3200" dirty="0">
                <a:ln>
                  <a:solidFill>
                    <a:sysClr val="windowText" lastClr="000000"/>
                  </a:solidFill>
                </a:ln>
                <a:solidFill>
                  <a:prstClr val="white">
                    <a:lumMod val="95000"/>
                  </a:prstClr>
                </a:solidFill>
                <a:cs typeface="B Titr" pitchFamily="2" charset="-78"/>
              </a:rPr>
              <a:t>3</a:t>
            </a:r>
            <a:endParaRPr lang="en-US" sz="3200" dirty="0">
              <a:ln>
                <a:solidFill>
                  <a:sysClr val="windowText" lastClr="000000"/>
                </a:solidFill>
              </a:ln>
              <a:solidFill>
                <a:prstClr val="white">
                  <a:lumMod val="95000"/>
                </a:prstClr>
              </a:solidFill>
              <a:cs typeface="B Titr" pitchFamily="2" charset="-78"/>
            </a:endParaRPr>
          </a:p>
        </p:txBody>
      </p:sp>
      <p:sp>
        <p:nvSpPr>
          <p:cNvPr id="31" name="small_button1">
            <a:hlinkClick r:id="rId10" action="ppaction://hlinksldjump"/>
          </p:cNvPr>
          <p:cNvSpPr/>
          <p:nvPr/>
        </p:nvSpPr>
        <p:spPr>
          <a:xfrm>
            <a:off x="458912" y="971551"/>
            <a:ext cx="609600" cy="420896"/>
          </a:xfrm>
          <a:prstGeom prst="roundRect">
            <a:avLst/>
          </a:prstGeom>
          <a:solidFill>
            <a:schemeClr val="bg1">
              <a:lumMod val="75000"/>
            </a:schemeClr>
          </a:solidFill>
          <a:ln>
            <a:solidFill>
              <a:schemeClr val="accent6">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3200" dirty="0">
                <a:ln>
                  <a:solidFill>
                    <a:sysClr val="windowText" lastClr="000000"/>
                  </a:solidFill>
                </a:ln>
                <a:solidFill>
                  <a:prstClr val="white"/>
                </a:solidFill>
                <a:cs typeface="B Titr" pitchFamily="2" charset="-78"/>
              </a:rPr>
              <a:t>1</a:t>
            </a:r>
            <a:endParaRPr lang="en-US" sz="3200" dirty="0">
              <a:ln>
                <a:solidFill>
                  <a:sysClr val="windowText" lastClr="000000"/>
                </a:solidFill>
              </a:ln>
              <a:solidFill>
                <a:prstClr val="white"/>
              </a:solidFill>
              <a:cs typeface="B Titr" pitchFamily="2" charset="-78"/>
            </a:endParaRPr>
          </a:p>
        </p:txBody>
      </p:sp>
      <p:pic>
        <p:nvPicPr>
          <p:cNvPr id="32" name="Picture 31" descr="166.gif">
            <a:hlinkClick r:id="rId11" action="ppaction://hlinksldjump"/>
          </p:cNvPr>
          <p:cNvPicPr>
            <a:picLocks noChangeAspect="1"/>
          </p:cNvPicPr>
          <p:nvPr/>
        </p:nvPicPr>
        <p:blipFill>
          <a:blip r:embed="rId12" cstate="print"/>
          <a:srcRect b="83334"/>
          <a:stretch>
            <a:fillRect/>
          </a:stretch>
        </p:blipFill>
        <p:spPr>
          <a:xfrm>
            <a:off x="7273794" y="112879"/>
            <a:ext cx="1813056" cy="687221"/>
          </a:xfrm>
          <a:prstGeom prst="rect">
            <a:avLst/>
          </a:prstGeom>
        </p:spPr>
      </p:pic>
      <p:sp>
        <p:nvSpPr>
          <p:cNvPr id="33" name="TextBox 32">
            <a:hlinkClick r:id="rId11" action="ppaction://hlinksldjump"/>
          </p:cNvPr>
          <p:cNvSpPr txBox="1"/>
          <p:nvPr/>
        </p:nvSpPr>
        <p:spPr>
          <a:xfrm>
            <a:off x="7810500" y="247650"/>
            <a:ext cx="752129" cy="338554"/>
          </a:xfrm>
          <a:prstGeom prst="rect">
            <a:avLst/>
          </a:prstGeom>
          <a:noFill/>
        </p:spPr>
        <p:txBody>
          <a:bodyPr wrap="none" rtlCol="0">
            <a:spAutoFit/>
          </a:bodyPr>
          <a:lstStyle/>
          <a:p>
            <a:r>
              <a:rPr lang="fa-IR" sz="1600" dirty="0">
                <a:solidFill>
                  <a:prstClr val="black"/>
                </a:solidFill>
                <a:cs typeface="B Titr" pitchFamily="2" charset="-78"/>
              </a:rPr>
              <a:t>بازگشت</a:t>
            </a:r>
            <a:endParaRPr lang="en-US" sz="1600" dirty="0">
              <a:solidFill>
                <a:prstClr val="black"/>
              </a:solidFill>
              <a:cs typeface="B Titr" pitchFamily="2" charset="-78"/>
            </a:endParaRPr>
          </a:p>
        </p:txBody>
      </p:sp>
    </p:spTree>
    <p:extLst>
      <p:ext uri="{BB962C8B-B14F-4D97-AF65-F5344CB8AC3E}">
        <p14:creationId xmlns:p14="http://schemas.microsoft.com/office/powerpoint/2010/main" val="16215316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50000"/>
              </a:schemeClr>
            </a:gs>
            <a:gs pos="50000">
              <a:schemeClr val="bg1">
                <a:lumMod val="85000"/>
              </a:schemeClr>
            </a:gs>
            <a:gs pos="100000">
              <a:schemeClr val="bg1"/>
            </a:gs>
          </a:gsLst>
          <a:lin ang="5400000" scaled="0"/>
        </a:gra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rotWithShape="1">
          <a:blip r:embed="rId2" cstate="print">
            <a:extLst>
              <a:ext uri="{28A0092B-C50C-407E-A947-70E740481C1C}">
                <a14:useLocalDpi xmlns:a14="http://schemas.microsoft.com/office/drawing/2010/main" val="0"/>
              </a:ext>
            </a:extLst>
          </a:blip>
          <a:srcRect t="48177" r="32369"/>
          <a:stretch/>
        </p:blipFill>
        <p:spPr>
          <a:xfrm>
            <a:off x="-29240" y="25973"/>
            <a:ext cx="1096039" cy="984724"/>
          </a:xfrm>
          <a:prstGeom prst="rect">
            <a:avLst/>
          </a:prstGeom>
        </p:spPr>
      </p:pic>
      <p:sp>
        <p:nvSpPr>
          <p:cNvPr id="15" name="backgound_panel"/>
          <p:cNvSpPr/>
          <p:nvPr/>
        </p:nvSpPr>
        <p:spPr>
          <a:xfrm>
            <a:off x="76200" y="800100"/>
            <a:ext cx="7086600" cy="3886200"/>
          </a:xfrm>
          <a:prstGeom prst="roundRect">
            <a:avLst/>
          </a:prstGeom>
          <a:solidFill>
            <a:schemeClr val="bg1">
              <a:lumMod val="65000"/>
            </a:schemeClr>
          </a:solidFill>
          <a:ln>
            <a:solidFill>
              <a:schemeClr val="tx1">
                <a:lumMod val="95000"/>
                <a:lumOff val="5000"/>
              </a:schemeClr>
            </a:solidFill>
          </a:ln>
          <a:effectLst>
            <a:reflection blurRad="38100" stA="18000" endPos="55500" dist="50800" dir="5400000" sy="-100000" algn="bl" rotWithShape="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_panel"/>
          <p:cNvSpPr/>
          <p:nvPr/>
        </p:nvSpPr>
        <p:spPr>
          <a:xfrm>
            <a:off x="609600" y="1085851"/>
            <a:ext cx="8382000" cy="3943350"/>
          </a:xfrm>
          <a:prstGeom prst="roundRect">
            <a:avLst/>
          </a:prstGeom>
          <a:solidFill>
            <a:schemeClr val="accent5">
              <a:lumMod val="60000"/>
              <a:lumOff val="40000"/>
            </a:schemeClr>
          </a:solidFill>
          <a:ln>
            <a:solidFill>
              <a:schemeClr val="tx1">
                <a:lumMod val="95000"/>
                <a:lumOff val="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small_button2">
            <a:hlinkClick r:id="rId3" action="ppaction://hlinksldjump"/>
          </p:cNvPr>
          <p:cNvSpPr/>
          <p:nvPr/>
        </p:nvSpPr>
        <p:spPr>
          <a:xfrm>
            <a:off x="457200" y="1428751"/>
            <a:ext cx="609600" cy="420896"/>
          </a:xfrm>
          <a:prstGeom prst="roundRect">
            <a:avLst/>
          </a:prstGeom>
          <a:solidFill>
            <a:schemeClr val="bg1">
              <a:lumMod val="75000"/>
            </a:schemeClr>
          </a:solidFill>
          <a:ln>
            <a:solidFill>
              <a:schemeClr val="accent4">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3200" dirty="0">
                <a:ln>
                  <a:solidFill>
                    <a:sysClr val="windowText" lastClr="000000"/>
                  </a:solidFill>
                </a:ln>
                <a:solidFill>
                  <a:prstClr val="white">
                    <a:lumMod val="95000"/>
                  </a:prstClr>
                </a:solidFill>
                <a:cs typeface="B Titr" pitchFamily="2" charset="-78"/>
              </a:rPr>
              <a:t>2</a:t>
            </a:r>
            <a:endParaRPr lang="en-US" sz="3200" dirty="0">
              <a:ln>
                <a:solidFill>
                  <a:sysClr val="windowText" lastClr="000000"/>
                </a:solidFill>
              </a:ln>
              <a:solidFill>
                <a:prstClr val="white">
                  <a:lumMod val="95000"/>
                </a:prstClr>
              </a:solidFill>
              <a:cs typeface="B Titr" pitchFamily="2" charset="-78"/>
            </a:endParaRPr>
          </a:p>
        </p:txBody>
      </p:sp>
      <p:sp>
        <p:nvSpPr>
          <p:cNvPr id="18" name="small_button3">
            <a:hlinkClick r:id="rId4" action="ppaction://hlinksldjump"/>
          </p:cNvPr>
          <p:cNvSpPr/>
          <p:nvPr/>
        </p:nvSpPr>
        <p:spPr>
          <a:xfrm>
            <a:off x="458912" y="1885951"/>
            <a:ext cx="609600" cy="420896"/>
          </a:xfrm>
          <a:prstGeom prst="roundRect">
            <a:avLst/>
          </a:prstGeom>
          <a:solidFill>
            <a:schemeClr val="bg1">
              <a:lumMod val="75000"/>
            </a:schemeClr>
          </a:solidFill>
          <a:ln>
            <a:solidFill>
              <a:schemeClr val="accent1">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3200" dirty="0">
                <a:ln>
                  <a:solidFill>
                    <a:sysClr val="windowText" lastClr="000000"/>
                  </a:solidFill>
                </a:ln>
                <a:solidFill>
                  <a:prstClr val="white">
                    <a:lumMod val="95000"/>
                  </a:prstClr>
                </a:solidFill>
                <a:cs typeface="B Titr" pitchFamily="2" charset="-78"/>
              </a:rPr>
              <a:t>3</a:t>
            </a:r>
            <a:endParaRPr lang="en-US" sz="3200" dirty="0">
              <a:ln>
                <a:solidFill>
                  <a:sysClr val="windowText" lastClr="000000"/>
                </a:solidFill>
              </a:ln>
              <a:solidFill>
                <a:prstClr val="white">
                  <a:lumMod val="95000"/>
                </a:prstClr>
              </a:solidFill>
              <a:cs typeface="B Titr" pitchFamily="2" charset="-78"/>
            </a:endParaRPr>
          </a:p>
        </p:txBody>
      </p:sp>
      <p:sp>
        <p:nvSpPr>
          <p:cNvPr id="19" name="small_button4">
            <a:hlinkClick r:id="rId5" action="ppaction://hlinksldjump"/>
          </p:cNvPr>
          <p:cNvSpPr/>
          <p:nvPr/>
        </p:nvSpPr>
        <p:spPr>
          <a:xfrm>
            <a:off x="458912" y="2343151"/>
            <a:ext cx="609600" cy="420896"/>
          </a:xfrm>
          <a:prstGeom prst="roundRect">
            <a:avLst/>
          </a:prstGeom>
          <a:solidFill>
            <a:schemeClr val="bg1">
              <a:lumMod val="75000"/>
            </a:schemeClr>
          </a:solidFill>
          <a:ln>
            <a:solidFill>
              <a:schemeClr val="tx1">
                <a:lumMod val="65000"/>
                <a:lumOff val="3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3200" dirty="0">
                <a:ln>
                  <a:solidFill>
                    <a:sysClr val="windowText" lastClr="000000"/>
                  </a:solidFill>
                </a:ln>
                <a:solidFill>
                  <a:prstClr val="white">
                    <a:lumMod val="95000"/>
                  </a:prstClr>
                </a:solidFill>
                <a:cs typeface="B Titr" pitchFamily="2" charset="-78"/>
              </a:rPr>
              <a:t>4</a:t>
            </a:r>
            <a:endParaRPr lang="en-US" sz="3200" dirty="0">
              <a:ln>
                <a:solidFill>
                  <a:sysClr val="windowText" lastClr="000000"/>
                </a:solidFill>
              </a:ln>
              <a:solidFill>
                <a:prstClr val="white">
                  <a:lumMod val="95000"/>
                </a:prstClr>
              </a:solidFill>
              <a:cs typeface="B Titr" pitchFamily="2" charset="-78"/>
            </a:endParaRPr>
          </a:p>
        </p:txBody>
      </p:sp>
      <p:sp>
        <p:nvSpPr>
          <p:cNvPr id="20" name="small_button1">
            <a:hlinkClick r:id="rId6" action="ppaction://hlinksldjump"/>
          </p:cNvPr>
          <p:cNvSpPr/>
          <p:nvPr/>
        </p:nvSpPr>
        <p:spPr>
          <a:xfrm>
            <a:off x="457200" y="2800351"/>
            <a:ext cx="609600" cy="420896"/>
          </a:xfrm>
          <a:prstGeom prst="roundRect">
            <a:avLst/>
          </a:prstGeom>
          <a:solidFill>
            <a:schemeClr val="accent5">
              <a:lumMod val="60000"/>
              <a:lumOff val="40000"/>
            </a:schemeClr>
          </a:solidFill>
          <a:ln>
            <a:solidFill>
              <a:schemeClr val="accent5">
                <a:lumMod val="60000"/>
                <a:lumOff val="40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3200" dirty="0">
                <a:solidFill>
                  <a:prstClr val="black"/>
                </a:solidFill>
                <a:cs typeface="B Titr" pitchFamily="2" charset="-78"/>
              </a:rPr>
              <a:t>5</a:t>
            </a:r>
            <a:endParaRPr lang="en-US" sz="3200" dirty="0">
              <a:solidFill>
                <a:prstClr val="black"/>
              </a:solidFill>
              <a:cs typeface="B Titr" pitchFamily="2" charset="-78"/>
            </a:endParaRPr>
          </a:p>
        </p:txBody>
      </p:sp>
      <p:sp>
        <p:nvSpPr>
          <p:cNvPr id="25" name="small_button1">
            <a:hlinkClick r:id="rId7" action="ppaction://hlinksldjump"/>
          </p:cNvPr>
          <p:cNvSpPr/>
          <p:nvPr/>
        </p:nvSpPr>
        <p:spPr>
          <a:xfrm>
            <a:off x="458912" y="971551"/>
            <a:ext cx="609600" cy="420896"/>
          </a:xfrm>
          <a:prstGeom prst="roundRect">
            <a:avLst/>
          </a:prstGeom>
          <a:solidFill>
            <a:schemeClr val="bg1">
              <a:lumMod val="75000"/>
            </a:schemeClr>
          </a:solidFill>
          <a:ln>
            <a:solidFill>
              <a:schemeClr val="accent6">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3200" dirty="0">
                <a:ln>
                  <a:solidFill>
                    <a:sysClr val="windowText" lastClr="000000"/>
                  </a:solidFill>
                </a:ln>
                <a:solidFill>
                  <a:prstClr val="white"/>
                </a:solidFill>
                <a:cs typeface="B Titr" pitchFamily="2" charset="-78"/>
              </a:rPr>
              <a:t>1</a:t>
            </a:r>
            <a:endParaRPr lang="en-US" sz="3200" dirty="0">
              <a:ln>
                <a:solidFill>
                  <a:sysClr val="windowText" lastClr="000000"/>
                </a:solidFill>
              </a:ln>
              <a:solidFill>
                <a:prstClr val="white"/>
              </a:solidFill>
              <a:cs typeface="B Titr" pitchFamily="2" charset="-78"/>
            </a:endParaRPr>
          </a:p>
        </p:txBody>
      </p:sp>
      <p:pic>
        <p:nvPicPr>
          <p:cNvPr id="29" name="Picture 2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5638800" y="5137"/>
            <a:ext cx="2218691" cy="2161704"/>
          </a:xfrm>
          <a:prstGeom prst="rect">
            <a:avLst/>
          </a:prstGeom>
        </p:spPr>
      </p:pic>
      <p:sp>
        <p:nvSpPr>
          <p:cNvPr id="34" name="Content Placeholder 1"/>
          <p:cNvSpPr>
            <a:spLocks noGrp="1"/>
          </p:cNvSpPr>
          <p:nvPr>
            <p:ph idx="1"/>
          </p:nvPr>
        </p:nvSpPr>
        <p:spPr>
          <a:xfrm>
            <a:off x="1295400" y="1844278"/>
            <a:ext cx="7010400" cy="3394472"/>
          </a:xfrm>
        </p:spPr>
        <p:txBody>
          <a:bodyPr>
            <a:normAutofit fontScale="85000" lnSpcReduction="20000"/>
          </a:bodyPr>
          <a:lstStyle/>
          <a:p>
            <a:pPr algn="justLow" rtl="1">
              <a:buClr>
                <a:srgbClr val="FF0000"/>
              </a:buClr>
              <a:buSzPct val="150000"/>
              <a:buFont typeface="Wingdings" pitchFamily="2" charset="2"/>
              <a:buChar char="ü"/>
            </a:pPr>
            <a:r>
              <a:rPr lang="fa-IR" sz="2400" b="1" dirty="0">
                <a:ln>
                  <a:solidFill>
                    <a:sysClr val="windowText" lastClr="000000"/>
                  </a:solidFill>
                </a:ln>
                <a:solidFill>
                  <a:srgbClr val="00B050"/>
                </a:solidFill>
                <a:cs typeface="B Titr" pitchFamily="2" charset="-78"/>
              </a:rPr>
              <a:t>حرف‏هاى شما درست است اما الان جامعه اين طور</a:t>
            </a:r>
            <a:br>
              <a:rPr lang="fa-IR" sz="2400" b="1" dirty="0">
                <a:ln>
                  <a:solidFill>
                    <a:sysClr val="windowText" lastClr="000000"/>
                  </a:solidFill>
                </a:ln>
                <a:solidFill>
                  <a:srgbClr val="00B050"/>
                </a:solidFill>
                <a:cs typeface="B Titr" pitchFamily="2" charset="-78"/>
              </a:rPr>
            </a:br>
            <a:r>
              <a:rPr lang="fa-IR" sz="2400" b="1" dirty="0">
                <a:ln>
                  <a:solidFill>
                    <a:sysClr val="windowText" lastClr="000000"/>
                  </a:solidFill>
                </a:ln>
                <a:solidFill>
                  <a:srgbClr val="00B050"/>
                </a:solidFill>
                <a:cs typeface="B Titr" pitchFamily="2" charset="-78"/>
              </a:rPr>
              <a:t>شده... </a:t>
            </a:r>
            <a:endParaRPr lang="en-US" sz="2400" b="1" dirty="0">
              <a:ln>
                <a:solidFill>
                  <a:sysClr val="windowText" lastClr="000000"/>
                </a:solidFill>
              </a:ln>
              <a:solidFill>
                <a:srgbClr val="00B050"/>
              </a:solidFill>
              <a:cs typeface="B Titr" pitchFamily="2" charset="-78"/>
            </a:endParaRPr>
          </a:p>
          <a:p>
            <a:pPr algn="justLow" rtl="1">
              <a:buFont typeface="Wingdings" pitchFamily="2" charset="2"/>
              <a:buChar char="v"/>
            </a:pPr>
            <a:r>
              <a:rPr lang="fa-IR" sz="2500" dirty="0">
                <a:cs typeface="B Badr" pitchFamily="2" charset="-78"/>
              </a:rPr>
              <a:t>برخى افراد مى‏گويند ديگر در جامعه دوستى دختر و پسر امرى شايع و رايج شده ديگر مثل سابق قبح ندارد. همه اين كار را مى‏كنند ما هم مى‏كنيم. هر چه شد، شد.</a:t>
            </a:r>
          </a:p>
          <a:p>
            <a:pPr algn="justLow" rtl="1">
              <a:buFont typeface="Wingdings" pitchFamily="2" charset="2"/>
              <a:buChar char="Ø"/>
            </a:pPr>
            <a:r>
              <a:rPr lang="fa-IR" sz="2500" dirty="0">
                <a:cs typeface="B Badr" pitchFamily="2" charset="-78"/>
              </a:rPr>
              <a:t>جواب اين است كه اگر يك نفر سم بخورد يك نفر مسموم مى‏شود و اگر همه سم بخورند همه مسموم مى‏شوند... </a:t>
            </a:r>
          </a:p>
          <a:p>
            <a:pPr marL="0" indent="0" algn="justLow" rtl="1">
              <a:buNone/>
            </a:pPr>
            <a:r>
              <a:rPr lang="fa-IR" sz="2500" dirty="0">
                <a:cs typeface="B Badr" pitchFamily="2" charset="-78"/>
              </a:rPr>
              <a:t>به نظر شما اگر همه جامعه سم بخورند اگر من سم بخورم مسموم نخواهم شد؟!</a:t>
            </a:r>
          </a:p>
          <a:p>
            <a:pPr marL="0" indent="0" algn="justLow" rtl="1">
              <a:buNone/>
            </a:pPr>
            <a:r>
              <a:rPr lang="fa-IR" sz="2500" dirty="0">
                <a:cs typeface="B Badr" pitchFamily="2" charset="-78"/>
              </a:rPr>
              <a:t>به همان مقدار كه دوستى در جامعه ما زياد شده، طلاق‏ها بالا رفته، خانواده‏ها سست شده و رضايت‏ها پايين آمده. </a:t>
            </a:r>
            <a:endParaRPr lang="en-US" sz="2500" dirty="0">
              <a:cs typeface="B Badr" pitchFamily="2" charset="-78"/>
            </a:endParaRPr>
          </a:p>
          <a:p>
            <a:pPr marL="0" indent="0" algn="justLow" rtl="1">
              <a:buNone/>
            </a:pPr>
            <a:r>
              <a:rPr lang="fa-IR" sz="2500" dirty="0">
                <a:cs typeface="B Badr" pitchFamily="2" charset="-78"/>
              </a:rPr>
              <a:t>بنابراين شايع شدن يك بلا قبح اجتماعى آن را كم مى‏كند اما زيان‏هاى واقعى آن سر جاى خودش است.</a:t>
            </a:r>
            <a:endParaRPr lang="en-US" sz="2500" dirty="0">
              <a:cs typeface="B Badr" pitchFamily="2" charset="-78"/>
            </a:endParaRPr>
          </a:p>
        </p:txBody>
      </p:sp>
      <p:pic>
        <p:nvPicPr>
          <p:cNvPr id="16" name="Picture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76200" y="3333750"/>
            <a:ext cx="1524000" cy="1975429"/>
          </a:xfrm>
          <a:prstGeom prst="rect">
            <a:avLst/>
          </a:prstGeom>
        </p:spPr>
      </p:pic>
      <p:sp>
        <p:nvSpPr>
          <p:cNvPr id="21" name="Title 10"/>
          <p:cNvSpPr>
            <a:spLocks noGrp="1"/>
          </p:cNvSpPr>
          <p:nvPr>
            <p:ph type="title"/>
          </p:nvPr>
        </p:nvSpPr>
        <p:spPr>
          <a:xfrm>
            <a:off x="304800" y="57150"/>
            <a:ext cx="8229600" cy="857250"/>
          </a:xfrm>
        </p:spPr>
        <p:txBody>
          <a:bodyPr>
            <a:noAutofit/>
          </a:bodyPr>
          <a:lstStyle/>
          <a:p>
            <a:r>
              <a:rPr lang="fa-IR" sz="5400" b="1" dirty="0">
                <a:ln>
                  <a:solidFill>
                    <a:sysClr val="windowText" lastClr="000000"/>
                  </a:solidFill>
                </a:ln>
                <a:solidFill>
                  <a:srgbClr val="FFFF00"/>
                </a:solidFill>
                <a:latin typeface="IranNastaliq" pitchFamily="18" charset="0"/>
                <a:ea typeface="Times New Roman"/>
                <a:cs typeface="IranNastaliq" pitchFamily="18" charset="0"/>
              </a:rPr>
              <a:t>برخى  سؤال  و  جواب‏ها</a:t>
            </a:r>
            <a:endParaRPr lang="en-US" sz="5400" dirty="0">
              <a:ln>
                <a:solidFill>
                  <a:sysClr val="windowText" lastClr="000000"/>
                </a:solidFill>
              </a:ln>
              <a:solidFill>
                <a:srgbClr val="FFFF00"/>
              </a:solidFill>
              <a:latin typeface="IranNastaliq" pitchFamily="18" charset="0"/>
              <a:cs typeface="IranNastaliq" pitchFamily="18" charset="0"/>
            </a:endParaRPr>
          </a:p>
        </p:txBody>
      </p:sp>
      <p:pic>
        <p:nvPicPr>
          <p:cNvPr id="22" name="Picture 2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336622" y="4476750"/>
            <a:ext cx="858347" cy="682386"/>
          </a:xfrm>
          <a:prstGeom prst="rect">
            <a:avLst/>
          </a:prstGeom>
        </p:spPr>
      </p:pic>
      <p:sp>
        <p:nvSpPr>
          <p:cNvPr id="24" name="TextBox 23"/>
          <p:cNvSpPr txBox="1"/>
          <p:nvPr/>
        </p:nvSpPr>
        <p:spPr>
          <a:xfrm>
            <a:off x="8382000" y="4564618"/>
            <a:ext cx="609600" cy="369332"/>
          </a:xfrm>
          <a:prstGeom prst="rect">
            <a:avLst/>
          </a:prstGeom>
          <a:noFill/>
        </p:spPr>
        <p:txBody>
          <a:bodyPr wrap="square" rtlCol="0">
            <a:spAutoFit/>
          </a:bodyPr>
          <a:lstStyle/>
          <a:p>
            <a:fld id="{D81BCC4D-E9F3-467D-9842-464F8BE9B665}" type="slidenum">
              <a:rPr lang="fa-IR" smtClean="0">
                <a:cs typeface="B Titr" pitchFamily="2" charset="-78"/>
              </a:rPr>
              <a:pPr/>
              <a:t>78</a:t>
            </a:fld>
            <a:endParaRPr lang="en-US" dirty="0">
              <a:cs typeface="B Titr" pitchFamily="2" charset="-78"/>
            </a:endParaRPr>
          </a:p>
        </p:txBody>
      </p:sp>
      <p:pic>
        <p:nvPicPr>
          <p:cNvPr id="28" name="Picture 27" descr="166.gif">
            <a:hlinkClick r:id="rId11" action="ppaction://hlinksldjump"/>
          </p:cNvPr>
          <p:cNvPicPr>
            <a:picLocks noChangeAspect="1"/>
          </p:cNvPicPr>
          <p:nvPr/>
        </p:nvPicPr>
        <p:blipFill>
          <a:blip r:embed="rId12" cstate="print"/>
          <a:srcRect b="83334"/>
          <a:stretch>
            <a:fillRect/>
          </a:stretch>
        </p:blipFill>
        <p:spPr>
          <a:xfrm>
            <a:off x="7273794" y="112879"/>
            <a:ext cx="1813056" cy="687221"/>
          </a:xfrm>
          <a:prstGeom prst="rect">
            <a:avLst/>
          </a:prstGeom>
        </p:spPr>
      </p:pic>
      <p:sp>
        <p:nvSpPr>
          <p:cNvPr id="30" name="TextBox 29">
            <a:hlinkClick r:id="rId11" action="ppaction://hlinksldjump"/>
          </p:cNvPr>
          <p:cNvSpPr txBox="1"/>
          <p:nvPr/>
        </p:nvSpPr>
        <p:spPr>
          <a:xfrm>
            <a:off x="7810500" y="247650"/>
            <a:ext cx="752129" cy="338554"/>
          </a:xfrm>
          <a:prstGeom prst="rect">
            <a:avLst/>
          </a:prstGeom>
          <a:noFill/>
        </p:spPr>
        <p:txBody>
          <a:bodyPr wrap="none" rtlCol="0">
            <a:spAutoFit/>
          </a:bodyPr>
          <a:lstStyle/>
          <a:p>
            <a:r>
              <a:rPr lang="fa-IR" sz="1600" dirty="0">
                <a:solidFill>
                  <a:prstClr val="black"/>
                </a:solidFill>
                <a:cs typeface="B Titr" pitchFamily="2" charset="-78"/>
              </a:rPr>
              <a:t>بازگشت</a:t>
            </a:r>
            <a:endParaRPr lang="en-US" sz="1600" dirty="0">
              <a:solidFill>
                <a:prstClr val="black"/>
              </a:solidFill>
              <a:cs typeface="B Titr" pitchFamily="2" charset="-78"/>
            </a:endParaRPr>
          </a:p>
        </p:txBody>
      </p:sp>
    </p:spTree>
    <p:extLst>
      <p:ext uri="{BB962C8B-B14F-4D97-AF65-F5344CB8AC3E}">
        <p14:creationId xmlns:p14="http://schemas.microsoft.com/office/powerpoint/2010/main" val="41701899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50000"/>
              </a:schemeClr>
            </a:gs>
            <a:gs pos="50000">
              <a:schemeClr val="bg1">
                <a:lumMod val="85000"/>
              </a:schemeClr>
            </a:gs>
            <a:gs pos="100000">
              <a:schemeClr val="bg1"/>
            </a:gs>
          </a:gsLst>
          <a:lin ang="5400000" scaled="0"/>
        </a:gradFill>
        <a:effectLst/>
      </p:bgPr>
    </p:bg>
    <p:spTree>
      <p:nvGrpSpPr>
        <p:cNvPr id="1" name=""/>
        <p:cNvGrpSpPr/>
        <p:nvPr/>
      </p:nvGrpSpPr>
      <p:grpSpPr>
        <a:xfrm>
          <a:off x="0" y="0"/>
          <a:ext cx="0" cy="0"/>
          <a:chOff x="0" y="0"/>
          <a:chExt cx="0" cy="0"/>
        </a:xfrm>
      </p:grpSpPr>
      <p:sp>
        <p:nvSpPr>
          <p:cNvPr id="10" name="small_button5" hidden="1"/>
          <p:cNvSpPr/>
          <p:nvPr/>
        </p:nvSpPr>
        <p:spPr>
          <a:xfrm>
            <a:off x="290316" y="3255661"/>
            <a:ext cx="1371600" cy="971550"/>
          </a:xfrm>
          <a:prstGeom prst="roundRect">
            <a:avLst/>
          </a:prstGeom>
          <a:solidFill>
            <a:schemeClr val="tx1">
              <a:lumMod val="85000"/>
              <a:lumOff val="15000"/>
            </a:schemeClr>
          </a:solidFill>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small_button6" hidden="1"/>
          <p:cNvSpPr/>
          <p:nvPr/>
        </p:nvSpPr>
        <p:spPr>
          <a:xfrm>
            <a:off x="2057400" y="3255661"/>
            <a:ext cx="1371600" cy="971550"/>
          </a:xfrm>
          <a:prstGeom prst="roundRect">
            <a:avLst/>
          </a:prstGeom>
          <a:solidFill>
            <a:schemeClr val="accent4">
              <a:lumMod val="75000"/>
            </a:schemeClr>
          </a:solidFill>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big_button5" hidden="1"/>
          <p:cNvSpPr/>
          <p:nvPr/>
        </p:nvSpPr>
        <p:spPr>
          <a:xfrm>
            <a:off x="4343400" y="457200"/>
            <a:ext cx="4572000" cy="4171950"/>
          </a:xfrm>
          <a:prstGeom prst="roundRect">
            <a:avLst/>
          </a:prstGeom>
          <a:solidFill>
            <a:schemeClr val="tx1">
              <a:lumMod val="85000"/>
              <a:lumOff val="1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big_button6" hidden="1"/>
          <p:cNvSpPr/>
          <p:nvPr/>
        </p:nvSpPr>
        <p:spPr>
          <a:xfrm>
            <a:off x="4343400" y="457200"/>
            <a:ext cx="4572000" cy="4171950"/>
          </a:xfrm>
          <a:prstGeom prst="roundRect">
            <a:avLst/>
          </a:prstGeom>
          <a:solidFill>
            <a:schemeClr val="accent4">
              <a:lumMod val="75000"/>
            </a:schemeClr>
          </a:solidFill>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TextBox 24" hidden="1"/>
          <p:cNvSpPr txBox="1"/>
          <p:nvPr/>
        </p:nvSpPr>
        <p:spPr>
          <a:xfrm>
            <a:off x="9601200" y="848447"/>
            <a:ext cx="3581400" cy="4524315"/>
          </a:xfrm>
          <a:prstGeom prst="rect">
            <a:avLst/>
          </a:prstGeom>
          <a:noFill/>
        </p:spPr>
        <p:txBody>
          <a:bodyPr wrap="square" rtlCol="0">
            <a:spAutoFit/>
          </a:bodyPr>
          <a:lstStyle/>
          <a:p>
            <a:r>
              <a:rPr lang="en-US" sz="2400" dirty="0">
                <a:solidFill>
                  <a:prstClr val="white">
                    <a:lumMod val="95000"/>
                  </a:prstClr>
                </a:solidFill>
              </a:rPr>
              <a:t>A content placeholder.  Use for text, graphics, tables and graphs.  You can change this text or delete it.</a:t>
            </a:r>
          </a:p>
          <a:p>
            <a:endParaRPr lang="en-US" sz="2400" dirty="0">
              <a:solidFill>
                <a:prstClr val="white">
                  <a:lumMod val="95000"/>
                </a:prstClr>
              </a:solidFill>
            </a:endParaRPr>
          </a:p>
          <a:p>
            <a:pPr lvl="1"/>
            <a:r>
              <a:rPr lang="en-US" sz="2400" dirty="0">
                <a:solidFill>
                  <a:prstClr val="white">
                    <a:lumMod val="95000"/>
                  </a:prstClr>
                </a:solidFill>
              </a:rPr>
              <a:t>Here is a placeholder for more text.  You may delete this text</a:t>
            </a:r>
          </a:p>
          <a:p>
            <a:pPr lvl="1"/>
            <a:r>
              <a:rPr lang="en-US" sz="2400" dirty="0">
                <a:solidFill>
                  <a:prstClr val="white">
                    <a:lumMod val="95000"/>
                  </a:prstClr>
                </a:solidFill>
              </a:rPr>
              <a:t>Here is a placeholder for more text.  You may delete this text</a:t>
            </a:r>
          </a:p>
        </p:txBody>
      </p:sp>
      <p:sp>
        <p:nvSpPr>
          <p:cNvPr id="19" name="big_button3"/>
          <p:cNvSpPr/>
          <p:nvPr/>
        </p:nvSpPr>
        <p:spPr>
          <a:xfrm>
            <a:off x="4191000" y="285750"/>
            <a:ext cx="4572000" cy="4171950"/>
          </a:xfrm>
          <a:prstGeom prst="roundRect">
            <a:avLst/>
          </a:prstGeom>
          <a:solidFill>
            <a:schemeClr val="accent5">
              <a:lumMod val="50000"/>
            </a:schemeClr>
          </a:solidFill>
          <a:ln>
            <a:solidFill>
              <a:schemeClr val="tx1">
                <a:lumMod val="95000"/>
                <a:lumOff val="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35" name="Picture 3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9843" y="2466436"/>
            <a:ext cx="1570977" cy="2461062"/>
          </a:xfrm>
          <a:prstGeom prst="rect">
            <a:avLst/>
          </a:prstGeom>
        </p:spPr>
      </p:pic>
      <p:sp>
        <p:nvSpPr>
          <p:cNvPr id="31" name="small_button3">
            <a:hlinkClick r:id="rId3" action="ppaction://hlinksldjump"/>
          </p:cNvPr>
          <p:cNvSpPr/>
          <p:nvPr/>
        </p:nvSpPr>
        <p:spPr>
          <a:xfrm>
            <a:off x="2057400" y="3429000"/>
            <a:ext cx="1676400" cy="971550"/>
          </a:xfrm>
          <a:prstGeom prst="roundRect">
            <a:avLst/>
          </a:prstGeom>
          <a:solidFill>
            <a:schemeClr val="accent5">
              <a:lumMod val="50000"/>
            </a:schemeClr>
          </a:solidFill>
          <a:ln>
            <a:solidFill>
              <a:schemeClr val="accent5">
                <a:lumMod val="50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3200" dirty="0">
                <a:solidFill>
                  <a:prstClr val="black">
                    <a:lumMod val="95000"/>
                    <a:lumOff val="5000"/>
                  </a:prstClr>
                </a:solidFill>
                <a:cs typeface="B Titr" pitchFamily="2" charset="-78"/>
              </a:rPr>
              <a:t>فصل هفتم</a:t>
            </a:r>
            <a:endParaRPr lang="en-US" sz="3200" dirty="0">
              <a:solidFill>
                <a:prstClr val="black">
                  <a:lumMod val="95000"/>
                  <a:lumOff val="5000"/>
                </a:prstClr>
              </a:solidFill>
              <a:cs typeface="B Titr" pitchFamily="2" charset="-78"/>
            </a:endParaRPr>
          </a:p>
        </p:txBody>
      </p:sp>
      <p:sp>
        <p:nvSpPr>
          <p:cNvPr id="33" name="small_button1">
            <a:hlinkClick r:id="rId4" action="ppaction://hlinksldjump"/>
          </p:cNvPr>
          <p:cNvSpPr/>
          <p:nvPr/>
        </p:nvSpPr>
        <p:spPr>
          <a:xfrm>
            <a:off x="2057400" y="323850"/>
            <a:ext cx="1676400" cy="971550"/>
          </a:xfrm>
          <a:prstGeom prst="roundRect">
            <a:avLst/>
          </a:prstGeom>
          <a:solidFill>
            <a:schemeClr val="bg1">
              <a:lumMod val="75000"/>
            </a:schemeClr>
          </a:solidFill>
          <a:ln>
            <a:solidFill>
              <a:schemeClr val="accent6">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solidFill>
                  <a:prstClr val="black">
                    <a:lumMod val="95000"/>
                    <a:lumOff val="5000"/>
                  </a:prstClr>
                </a:solidFill>
                <a:cs typeface="B Titr" pitchFamily="2" charset="-78"/>
              </a:rPr>
              <a:t>فصل اول</a:t>
            </a:r>
            <a:endParaRPr lang="en-US" sz="2800" dirty="0">
              <a:solidFill>
                <a:prstClr val="black">
                  <a:lumMod val="95000"/>
                  <a:lumOff val="5000"/>
                </a:prstClr>
              </a:solidFill>
              <a:cs typeface="B Titr" pitchFamily="2" charset="-78"/>
            </a:endParaRPr>
          </a:p>
        </p:txBody>
      </p:sp>
      <p:sp>
        <p:nvSpPr>
          <p:cNvPr id="27" name="Rectangle 26"/>
          <p:cNvSpPr/>
          <p:nvPr/>
        </p:nvSpPr>
        <p:spPr>
          <a:xfrm>
            <a:off x="4728923" y="1726109"/>
            <a:ext cx="3411511" cy="769441"/>
          </a:xfrm>
          <a:prstGeom prst="rect">
            <a:avLst/>
          </a:prstGeom>
        </p:spPr>
        <p:txBody>
          <a:bodyPr wrap="none">
            <a:spAutoFit/>
          </a:bodyPr>
          <a:lstStyle/>
          <a:p>
            <a:r>
              <a:rPr lang="fa-IR" sz="4400" dirty="0">
                <a:ln w="12700">
                  <a:solidFill>
                    <a:schemeClr val="tx1"/>
                  </a:solidFill>
                </a:ln>
                <a:solidFill>
                  <a:srgbClr val="FFFF00"/>
                </a:solidFill>
                <a:cs typeface="B Titr" pitchFamily="2" charset="-78"/>
              </a:rPr>
              <a:t>چه باید کرد ...؟</a:t>
            </a:r>
            <a:endParaRPr lang="en-US" sz="4400" dirty="0">
              <a:ln w="12700">
                <a:solidFill>
                  <a:schemeClr val="tx1"/>
                </a:solidFill>
              </a:ln>
              <a:solidFill>
                <a:srgbClr val="FFFF00"/>
              </a:solidFill>
            </a:endParaRPr>
          </a:p>
        </p:txBody>
      </p:sp>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36622" y="4476750"/>
            <a:ext cx="858347" cy="682386"/>
          </a:xfrm>
          <a:prstGeom prst="rect">
            <a:avLst/>
          </a:prstGeom>
        </p:spPr>
      </p:pic>
      <p:sp>
        <p:nvSpPr>
          <p:cNvPr id="24" name="TextBox 23"/>
          <p:cNvSpPr txBox="1"/>
          <p:nvPr/>
        </p:nvSpPr>
        <p:spPr>
          <a:xfrm>
            <a:off x="8382000" y="4564618"/>
            <a:ext cx="609600" cy="369332"/>
          </a:xfrm>
          <a:prstGeom prst="rect">
            <a:avLst/>
          </a:prstGeom>
          <a:noFill/>
        </p:spPr>
        <p:txBody>
          <a:bodyPr wrap="square" rtlCol="0">
            <a:spAutoFit/>
          </a:bodyPr>
          <a:lstStyle/>
          <a:p>
            <a:fld id="{D81BCC4D-E9F3-467D-9842-464F8BE9B665}" type="slidenum">
              <a:rPr lang="fa-IR" smtClean="0">
                <a:cs typeface="B Titr" pitchFamily="2" charset="-78"/>
              </a:rPr>
              <a:pPr/>
              <a:t>79</a:t>
            </a:fld>
            <a:endParaRPr lang="en-US" dirty="0">
              <a:cs typeface="B Titr" pitchFamily="2" charset="-78"/>
            </a:endParaRPr>
          </a:p>
        </p:txBody>
      </p:sp>
      <p:sp>
        <p:nvSpPr>
          <p:cNvPr id="20" name="small_button2">
            <a:hlinkClick r:id="rId6" action="ppaction://hlinksldjump"/>
          </p:cNvPr>
          <p:cNvSpPr/>
          <p:nvPr/>
        </p:nvSpPr>
        <p:spPr>
          <a:xfrm>
            <a:off x="304800" y="2400300"/>
            <a:ext cx="1676400" cy="971550"/>
          </a:xfrm>
          <a:prstGeom prst="roundRect">
            <a:avLst/>
          </a:prstGeom>
          <a:solidFill>
            <a:schemeClr val="bg1">
              <a:lumMod val="75000"/>
            </a:schemeClr>
          </a:solidFill>
          <a:ln>
            <a:solidFill>
              <a:schemeClr val="accent2">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solidFill>
                  <a:schemeClr val="tx1"/>
                </a:solidFill>
                <a:cs typeface="B Titr" pitchFamily="2" charset="-78"/>
              </a:rPr>
              <a:t>فصل ششم</a:t>
            </a:r>
            <a:endParaRPr lang="en-US" sz="2800" dirty="0">
              <a:solidFill>
                <a:schemeClr val="tx1"/>
              </a:solidFill>
              <a:cs typeface="B Titr" pitchFamily="2" charset="-78"/>
            </a:endParaRPr>
          </a:p>
        </p:txBody>
      </p:sp>
      <p:sp>
        <p:nvSpPr>
          <p:cNvPr id="26" name="small_button4">
            <a:hlinkClick r:id="rId7" action="ppaction://hlinksldjump"/>
          </p:cNvPr>
          <p:cNvSpPr/>
          <p:nvPr/>
        </p:nvSpPr>
        <p:spPr>
          <a:xfrm>
            <a:off x="289056" y="3429000"/>
            <a:ext cx="1676400" cy="971550"/>
          </a:xfrm>
          <a:prstGeom prst="roundRect">
            <a:avLst/>
          </a:prstGeom>
          <a:solidFill>
            <a:schemeClr val="bg1">
              <a:lumMod val="75000"/>
            </a:schemeClr>
          </a:solidFill>
          <a:ln>
            <a:solidFill>
              <a:schemeClr val="accent3">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solidFill>
                  <a:schemeClr val="tx1"/>
                </a:solidFill>
                <a:cs typeface="B Titr" pitchFamily="2" charset="-78"/>
              </a:rPr>
              <a:t>فصل هشتم</a:t>
            </a:r>
            <a:endParaRPr lang="en-US" sz="2800" dirty="0">
              <a:solidFill>
                <a:schemeClr val="tx1"/>
              </a:solidFill>
              <a:cs typeface="B Titr" pitchFamily="2" charset="-78"/>
            </a:endParaRPr>
          </a:p>
        </p:txBody>
      </p:sp>
      <p:sp>
        <p:nvSpPr>
          <p:cNvPr id="30" name="small_button1">
            <a:hlinkClick r:id="rId8" action="ppaction://hlinksldjump"/>
          </p:cNvPr>
          <p:cNvSpPr/>
          <p:nvPr/>
        </p:nvSpPr>
        <p:spPr>
          <a:xfrm>
            <a:off x="2057400" y="2402189"/>
            <a:ext cx="1676400" cy="971550"/>
          </a:xfrm>
          <a:prstGeom prst="roundRect">
            <a:avLst/>
          </a:prstGeom>
          <a:solidFill>
            <a:schemeClr val="bg1">
              <a:lumMod val="75000"/>
            </a:schemeClr>
          </a:solidFill>
          <a:ln>
            <a:solidFill>
              <a:schemeClr val="accent5">
                <a:lumMod val="60000"/>
                <a:lumOff val="40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solidFill>
                  <a:schemeClr val="tx1"/>
                </a:solidFill>
                <a:cs typeface="B Titr" pitchFamily="2" charset="-78"/>
              </a:rPr>
              <a:t>فصل پنجم</a:t>
            </a:r>
            <a:endParaRPr lang="en-US" sz="2800" dirty="0">
              <a:solidFill>
                <a:schemeClr val="tx1"/>
              </a:solidFill>
              <a:cs typeface="B Titr" pitchFamily="2" charset="-78"/>
            </a:endParaRPr>
          </a:p>
        </p:txBody>
      </p:sp>
      <p:sp>
        <p:nvSpPr>
          <p:cNvPr id="37" name="small_button4">
            <a:hlinkClick r:id="rId9" action="ppaction://hlinksldjump"/>
          </p:cNvPr>
          <p:cNvSpPr/>
          <p:nvPr/>
        </p:nvSpPr>
        <p:spPr>
          <a:xfrm>
            <a:off x="289056" y="1371600"/>
            <a:ext cx="1676400" cy="971550"/>
          </a:xfrm>
          <a:prstGeom prst="roundRect">
            <a:avLst/>
          </a:prstGeom>
          <a:solidFill>
            <a:schemeClr val="bg1">
              <a:lumMod val="75000"/>
            </a:schemeClr>
          </a:solidFill>
          <a:ln>
            <a:solidFill>
              <a:schemeClr val="tx1">
                <a:lumMod val="65000"/>
                <a:lumOff val="3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400" dirty="0">
                <a:solidFill>
                  <a:schemeClr val="tx1"/>
                </a:solidFill>
                <a:cs typeface="B Titr" pitchFamily="2" charset="-78"/>
              </a:rPr>
              <a:t>فصل چهارم</a:t>
            </a:r>
            <a:endParaRPr lang="en-US" sz="2400" dirty="0">
              <a:solidFill>
                <a:schemeClr val="tx1"/>
              </a:solidFill>
              <a:cs typeface="B Titr" pitchFamily="2" charset="-78"/>
            </a:endParaRPr>
          </a:p>
        </p:txBody>
      </p:sp>
      <p:sp>
        <p:nvSpPr>
          <p:cNvPr id="39" name="small_button3">
            <a:hlinkClick r:id="rId10" action="ppaction://hlinksldjump"/>
          </p:cNvPr>
          <p:cNvSpPr/>
          <p:nvPr/>
        </p:nvSpPr>
        <p:spPr>
          <a:xfrm>
            <a:off x="2042916" y="1371600"/>
            <a:ext cx="1676400" cy="971550"/>
          </a:xfrm>
          <a:prstGeom prst="roundRect">
            <a:avLst/>
          </a:prstGeom>
          <a:solidFill>
            <a:schemeClr val="bg1">
              <a:lumMod val="75000"/>
            </a:schemeClr>
          </a:solidFill>
          <a:ln>
            <a:solidFill>
              <a:schemeClr val="accent1">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solidFill>
                  <a:schemeClr val="tx1">
                    <a:lumMod val="95000"/>
                    <a:lumOff val="5000"/>
                  </a:schemeClr>
                </a:solidFill>
                <a:cs typeface="B Titr" pitchFamily="2" charset="-78"/>
              </a:rPr>
              <a:t>فصل سوم</a:t>
            </a:r>
            <a:endParaRPr lang="en-US" sz="2800" dirty="0">
              <a:solidFill>
                <a:schemeClr val="tx1">
                  <a:lumMod val="95000"/>
                  <a:lumOff val="5000"/>
                </a:schemeClr>
              </a:solidFill>
              <a:cs typeface="B Titr" pitchFamily="2" charset="-78"/>
            </a:endParaRPr>
          </a:p>
        </p:txBody>
      </p:sp>
      <p:sp>
        <p:nvSpPr>
          <p:cNvPr id="40" name="small_button2">
            <a:hlinkClick r:id="rId11" action="ppaction://hlinksldjump"/>
          </p:cNvPr>
          <p:cNvSpPr/>
          <p:nvPr/>
        </p:nvSpPr>
        <p:spPr>
          <a:xfrm>
            <a:off x="304800" y="342900"/>
            <a:ext cx="1676400" cy="971550"/>
          </a:xfrm>
          <a:prstGeom prst="roundRect">
            <a:avLst/>
          </a:prstGeom>
          <a:solidFill>
            <a:schemeClr val="bg1">
              <a:lumMod val="75000"/>
            </a:schemeClr>
          </a:solidFill>
          <a:ln>
            <a:solidFill>
              <a:schemeClr val="accent4">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3200" dirty="0">
                <a:solidFill>
                  <a:schemeClr val="tx1">
                    <a:lumMod val="95000"/>
                    <a:lumOff val="5000"/>
                  </a:schemeClr>
                </a:solidFill>
                <a:cs typeface="B Titr" pitchFamily="2" charset="-78"/>
              </a:rPr>
              <a:t>فصل دوم</a:t>
            </a:r>
            <a:endParaRPr lang="en-US" sz="3200" dirty="0">
              <a:solidFill>
                <a:schemeClr val="tx1">
                  <a:lumMod val="95000"/>
                  <a:lumOff val="5000"/>
                </a:schemeClr>
              </a:solidFill>
              <a:cs typeface="B Titr" pitchFamily="2" charset="-78"/>
            </a:endParaRPr>
          </a:p>
        </p:txBody>
      </p:sp>
      <p:pic>
        <p:nvPicPr>
          <p:cNvPr id="41" name="Picture 40" descr="166.gif">
            <a:hlinkClick r:id="rId12" action="ppaction://hlinksldjump"/>
          </p:cNvPr>
          <p:cNvPicPr>
            <a:picLocks noChangeAspect="1"/>
          </p:cNvPicPr>
          <p:nvPr/>
        </p:nvPicPr>
        <p:blipFill>
          <a:blip r:embed="rId13" cstate="print"/>
          <a:srcRect b="83334"/>
          <a:stretch>
            <a:fillRect/>
          </a:stretch>
        </p:blipFill>
        <p:spPr>
          <a:xfrm>
            <a:off x="1095375" y="4475329"/>
            <a:ext cx="1813056" cy="687221"/>
          </a:xfrm>
          <a:prstGeom prst="rect">
            <a:avLst/>
          </a:prstGeom>
        </p:spPr>
      </p:pic>
      <p:sp>
        <p:nvSpPr>
          <p:cNvPr id="42" name="TextBox 41">
            <a:hlinkClick r:id="rId12" action="ppaction://hlinksldjump"/>
          </p:cNvPr>
          <p:cNvSpPr txBox="1"/>
          <p:nvPr/>
        </p:nvSpPr>
        <p:spPr>
          <a:xfrm>
            <a:off x="1295400" y="4650499"/>
            <a:ext cx="1401346" cy="261610"/>
          </a:xfrm>
          <a:prstGeom prst="rect">
            <a:avLst/>
          </a:prstGeom>
          <a:noFill/>
        </p:spPr>
        <p:txBody>
          <a:bodyPr wrap="none" rtlCol="0">
            <a:spAutoFit/>
          </a:bodyPr>
          <a:lstStyle/>
          <a:p>
            <a:r>
              <a:rPr lang="fa-IR" sz="1100" dirty="0">
                <a:solidFill>
                  <a:prstClr val="black"/>
                </a:solidFill>
                <a:cs typeface="B Titr" pitchFamily="2" charset="-78"/>
              </a:rPr>
              <a:t>فهرست مطالب بخش اول</a:t>
            </a:r>
            <a:endParaRPr lang="en-US" sz="1100" dirty="0">
              <a:solidFill>
                <a:prstClr val="black"/>
              </a:solidFill>
              <a:cs typeface="B Titr" pitchFamily="2" charset="-78"/>
            </a:endParaRPr>
          </a:p>
        </p:txBody>
      </p:sp>
      <p:pic>
        <p:nvPicPr>
          <p:cNvPr id="28" name="Picture 27" descr="166.gif">
            <a:hlinkClick r:id="rId14" action="ppaction://hlinksldjump"/>
          </p:cNvPr>
          <p:cNvPicPr>
            <a:picLocks noChangeAspect="1"/>
          </p:cNvPicPr>
          <p:nvPr/>
        </p:nvPicPr>
        <p:blipFill>
          <a:blip r:embed="rId13" cstate="print"/>
          <a:srcRect b="83334"/>
          <a:stretch>
            <a:fillRect/>
          </a:stretch>
        </p:blipFill>
        <p:spPr>
          <a:xfrm>
            <a:off x="5867400" y="4476750"/>
            <a:ext cx="1813056" cy="687221"/>
          </a:xfrm>
          <a:prstGeom prst="rect">
            <a:avLst/>
          </a:prstGeom>
        </p:spPr>
      </p:pic>
      <p:sp>
        <p:nvSpPr>
          <p:cNvPr id="29" name="TextBox 28">
            <a:hlinkClick r:id="rId14" action="ppaction://hlinksldjump"/>
          </p:cNvPr>
          <p:cNvSpPr txBox="1"/>
          <p:nvPr/>
        </p:nvSpPr>
        <p:spPr>
          <a:xfrm>
            <a:off x="6261706" y="4651920"/>
            <a:ext cx="1053494" cy="338554"/>
          </a:xfrm>
          <a:prstGeom prst="rect">
            <a:avLst/>
          </a:prstGeom>
          <a:noFill/>
        </p:spPr>
        <p:txBody>
          <a:bodyPr wrap="none" rtlCol="0">
            <a:spAutoFit/>
          </a:bodyPr>
          <a:lstStyle/>
          <a:p>
            <a:pPr algn="ctr"/>
            <a:r>
              <a:rPr lang="fa-IR" sz="1600" dirty="0">
                <a:ln>
                  <a:solidFill>
                    <a:sysClr val="windowText" lastClr="000000"/>
                  </a:solidFill>
                </a:ln>
                <a:solidFill>
                  <a:srgbClr val="FF0000"/>
                </a:solidFill>
                <a:cs typeface="B Titr" pitchFamily="2" charset="-78"/>
              </a:rPr>
              <a:t>مطالب فصل</a:t>
            </a:r>
            <a:endParaRPr lang="en-US" sz="1600" dirty="0">
              <a:ln>
                <a:solidFill>
                  <a:sysClr val="windowText" lastClr="000000"/>
                </a:solidFill>
              </a:ln>
              <a:solidFill>
                <a:srgbClr val="FF0000"/>
              </a:solidFill>
              <a:cs typeface="B Titr" pitchFamily="2" charset="-78"/>
            </a:endParaRPr>
          </a:p>
        </p:txBody>
      </p:sp>
    </p:spTree>
    <p:extLst>
      <p:ext uri="{BB962C8B-B14F-4D97-AF65-F5344CB8AC3E}">
        <p14:creationId xmlns:p14="http://schemas.microsoft.com/office/powerpoint/2010/main" val="40174686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50000"/>
              </a:schemeClr>
            </a:gs>
            <a:gs pos="50000">
              <a:schemeClr val="bg1">
                <a:lumMod val="85000"/>
              </a:schemeClr>
            </a:gs>
            <a:gs pos="100000">
              <a:schemeClr val="bg1"/>
            </a:gs>
          </a:gsLst>
          <a:lin ang="5400000" scaled="0"/>
        </a:grad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2" cstate="print">
            <a:extLst>
              <a:ext uri="{28A0092B-C50C-407E-A947-70E740481C1C}">
                <a14:useLocalDpi xmlns:a14="http://schemas.microsoft.com/office/drawing/2010/main" val="0"/>
              </a:ext>
            </a:extLst>
          </a:blip>
          <a:srcRect t="48177" r="32369"/>
          <a:stretch/>
        </p:blipFill>
        <p:spPr>
          <a:xfrm>
            <a:off x="-29240" y="25973"/>
            <a:ext cx="1096039" cy="984724"/>
          </a:xfrm>
          <a:prstGeom prst="rect">
            <a:avLst/>
          </a:prstGeom>
        </p:spPr>
      </p:pic>
      <p:sp>
        <p:nvSpPr>
          <p:cNvPr id="14" name="backgound_panel"/>
          <p:cNvSpPr/>
          <p:nvPr/>
        </p:nvSpPr>
        <p:spPr>
          <a:xfrm>
            <a:off x="76200" y="800100"/>
            <a:ext cx="7086600" cy="3886200"/>
          </a:xfrm>
          <a:prstGeom prst="roundRect">
            <a:avLst/>
          </a:prstGeom>
          <a:solidFill>
            <a:schemeClr val="bg1">
              <a:lumMod val="65000"/>
            </a:schemeClr>
          </a:solidFill>
          <a:ln>
            <a:solidFill>
              <a:schemeClr val="tx1">
                <a:lumMod val="95000"/>
                <a:lumOff val="5000"/>
              </a:schemeClr>
            </a:solidFill>
          </a:ln>
          <a:effectLst>
            <a:reflection blurRad="38100" stA="18000" endPos="55500" dist="50800" dir="5400000" sy="-100000" algn="bl" rotWithShape="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_panel"/>
          <p:cNvSpPr/>
          <p:nvPr/>
        </p:nvSpPr>
        <p:spPr>
          <a:xfrm>
            <a:off x="609600" y="1085851"/>
            <a:ext cx="8382000" cy="3943350"/>
          </a:xfrm>
          <a:prstGeom prst="roundRect">
            <a:avLst/>
          </a:prstGeom>
          <a:solidFill>
            <a:schemeClr val="accent4">
              <a:lumMod val="75000"/>
            </a:schemeClr>
          </a:solidFill>
          <a:ln>
            <a:solidFill>
              <a:schemeClr val="tx1">
                <a:lumMod val="95000"/>
                <a:lumOff val="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lumMod val="75000"/>
                </a:prstClr>
              </a:solidFill>
            </a:endParaRPr>
          </a:p>
        </p:txBody>
      </p:sp>
      <p:sp>
        <p:nvSpPr>
          <p:cNvPr id="2" name="Content Placeholder 1"/>
          <p:cNvSpPr>
            <a:spLocks noGrp="1"/>
          </p:cNvSpPr>
          <p:nvPr>
            <p:ph idx="1"/>
          </p:nvPr>
        </p:nvSpPr>
        <p:spPr>
          <a:xfrm>
            <a:off x="1371600" y="1657351"/>
            <a:ext cx="7010400" cy="3394472"/>
          </a:xfrm>
        </p:spPr>
        <p:txBody>
          <a:bodyPr>
            <a:normAutofit fontScale="85000" lnSpcReduction="20000"/>
          </a:bodyPr>
          <a:lstStyle/>
          <a:p>
            <a:pPr algn="ctr" rtl="1">
              <a:buClr>
                <a:srgbClr val="FF0000"/>
              </a:buClr>
              <a:buSzPct val="150000"/>
              <a:buFont typeface="Wingdings" pitchFamily="2" charset="2"/>
              <a:buChar char="ü"/>
            </a:pPr>
            <a:r>
              <a:rPr lang="fa-IR" sz="2400" b="1" dirty="0">
                <a:ln>
                  <a:solidFill>
                    <a:sysClr val="windowText" lastClr="000000"/>
                  </a:solidFill>
                </a:ln>
                <a:solidFill>
                  <a:srgbClr val="00B050"/>
                </a:solidFill>
                <a:cs typeface="B Titr" pitchFamily="2" charset="-78"/>
              </a:rPr>
              <a:t>دوستان</a:t>
            </a:r>
            <a:endParaRPr lang="en-US" sz="2400" dirty="0">
              <a:ln>
                <a:solidFill>
                  <a:sysClr val="windowText" lastClr="000000"/>
                </a:solidFill>
              </a:ln>
              <a:solidFill>
                <a:srgbClr val="00B050"/>
              </a:solidFill>
              <a:cs typeface="B Titr" pitchFamily="2" charset="-78"/>
            </a:endParaRPr>
          </a:p>
          <a:p>
            <a:pPr marL="0" indent="0" algn="justLow" rtl="1">
              <a:buNone/>
            </a:pPr>
            <a:r>
              <a:rPr lang="fa-IR" sz="2400" dirty="0">
                <a:cs typeface="B Badr" pitchFamily="2" charset="-78"/>
              </a:rPr>
              <a:t>دوستانى كه با آب و تاب از دوستى تعريف مى‏كنند و سعى </a:t>
            </a:r>
            <a:br>
              <a:rPr lang="fa-IR" sz="2400" dirty="0">
                <a:cs typeface="B Badr" pitchFamily="2" charset="-78"/>
              </a:rPr>
            </a:br>
            <a:r>
              <a:rPr lang="fa-IR" sz="2400" dirty="0">
                <a:cs typeface="B Badr" pitchFamily="2" charset="-78"/>
              </a:rPr>
              <a:t>مى‏كنند دوستان را با خود همراه كنند.</a:t>
            </a:r>
            <a:endParaRPr lang="en-US" sz="2400" dirty="0">
              <a:cs typeface="B Badr" pitchFamily="2" charset="-78"/>
            </a:endParaRPr>
          </a:p>
          <a:p>
            <a:pPr marL="0" indent="0" algn="justLow" rtl="1">
              <a:buNone/>
            </a:pPr>
            <a:r>
              <a:rPr lang="fa-IR" sz="2400" dirty="0">
                <a:cs typeface="B Badr" pitchFamily="2" charset="-78"/>
              </a:rPr>
              <a:t>آن‏ها بطور غير مستقيم چنين وانمود مى‏كنند كه لذتى بالاتر از</a:t>
            </a:r>
            <a:br>
              <a:rPr lang="fa-IR" sz="2400" dirty="0">
                <a:cs typeface="B Badr" pitchFamily="2" charset="-78"/>
              </a:rPr>
            </a:br>
            <a:r>
              <a:rPr lang="fa-IR" sz="2400" dirty="0">
                <a:cs typeface="B Badr" pitchFamily="2" charset="-78"/>
              </a:rPr>
              <a:t>اين نيست.</a:t>
            </a:r>
            <a:endParaRPr lang="en-US" sz="2400" dirty="0">
              <a:cs typeface="B Badr" pitchFamily="2" charset="-78"/>
            </a:endParaRPr>
          </a:p>
          <a:p>
            <a:pPr marL="0" indent="0" algn="justLow" rtl="1">
              <a:buNone/>
            </a:pPr>
            <a:r>
              <a:rPr lang="fa-IR" sz="2400" dirty="0">
                <a:cs typeface="B Badr" pitchFamily="2" charset="-78"/>
              </a:rPr>
              <a:t>همچنين اشخاصى كه دوست دارند بعنوان افرادى زرنگ و</a:t>
            </a:r>
            <a:br>
              <a:rPr lang="fa-IR" sz="2400" dirty="0">
                <a:cs typeface="B Badr" pitchFamily="2" charset="-78"/>
              </a:rPr>
            </a:br>
            <a:r>
              <a:rPr lang="fa-IR" sz="2400" dirty="0">
                <a:cs typeface="B Badr" pitchFamily="2" charset="-78"/>
              </a:rPr>
              <a:t>موفق جلوه داده شوند. دوستى‏هاى خود را با آب و تاب فراوان</a:t>
            </a:r>
            <a:br>
              <a:rPr lang="fa-IR" sz="2400" dirty="0">
                <a:cs typeface="B Badr" pitchFamily="2" charset="-78"/>
              </a:rPr>
            </a:br>
            <a:r>
              <a:rPr lang="fa-IR" sz="2400" dirty="0">
                <a:cs typeface="B Badr" pitchFamily="2" charset="-78"/>
              </a:rPr>
              <a:t>براى ديگران تعريف كرده و از آن داستان‏ها و افسانه‏ها مى‏گويند!</a:t>
            </a:r>
            <a:endParaRPr lang="en-US" sz="2400" dirty="0">
              <a:cs typeface="B Badr" pitchFamily="2" charset="-78"/>
            </a:endParaRPr>
          </a:p>
          <a:p>
            <a:pPr marL="0" indent="0" algn="justLow" rtl="1">
              <a:buNone/>
            </a:pPr>
            <a:r>
              <a:rPr lang="fa-IR" sz="2400" dirty="0">
                <a:cs typeface="B Badr" pitchFamily="2" charset="-78"/>
              </a:rPr>
              <a:t>بسيارى افراد واقعا احساس نيازى به اين دوستى‏ها نمى‏كنند و از</a:t>
            </a:r>
            <a:br>
              <a:rPr lang="fa-IR" sz="2400" dirty="0">
                <a:cs typeface="B Badr" pitchFamily="2" charset="-78"/>
              </a:rPr>
            </a:br>
            <a:r>
              <a:rPr lang="fa-IR" sz="2400" dirty="0">
                <a:cs typeface="B Badr" pitchFamily="2" charset="-78"/>
              </a:rPr>
              <a:t>خانواده و محيط زندگى خود كاملا خوشنود و راضى هستند اما</a:t>
            </a:r>
            <a:br>
              <a:rPr lang="fa-IR" sz="2400" dirty="0">
                <a:cs typeface="B Badr" pitchFamily="2" charset="-78"/>
              </a:rPr>
            </a:br>
            <a:r>
              <a:rPr lang="fa-IR" sz="2400" dirty="0">
                <a:cs typeface="B Badr" pitchFamily="2" charset="-78"/>
              </a:rPr>
              <a:t>شخص بدون آنكه متوجه باشد تحت تأثير چنين فضايى قرار</a:t>
            </a:r>
            <a:br>
              <a:rPr lang="fa-IR" sz="2400" dirty="0">
                <a:cs typeface="B Badr" pitchFamily="2" charset="-78"/>
              </a:rPr>
            </a:br>
            <a:r>
              <a:rPr lang="fa-IR" sz="2400" dirty="0">
                <a:cs typeface="B Badr" pitchFamily="2" charset="-78"/>
              </a:rPr>
              <a:t>مى‏گيرد.</a:t>
            </a:r>
            <a:endParaRPr lang="en-US" sz="2400" dirty="0">
              <a:cs typeface="B Badr" pitchFamily="2" charset="-78"/>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638800" y="5137"/>
            <a:ext cx="2218691" cy="2161704"/>
          </a:xfrm>
          <a:prstGeom prst="rect">
            <a:avLst/>
          </a:prstGeom>
        </p:spPr>
      </p:pic>
      <p:sp>
        <p:nvSpPr>
          <p:cNvPr id="15" name="small_button1">
            <a:hlinkClick r:id="rId4" action="ppaction://hlinksldjump"/>
          </p:cNvPr>
          <p:cNvSpPr/>
          <p:nvPr/>
        </p:nvSpPr>
        <p:spPr>
          <a:xfrm>
            <a:off x="458912" y="971551"/>
            <a:ext cx="609600" cy="420896"/>
          </a:xfrm>
          <a:prstGeom prst="roundRect">
            <a:avLst/>
          </a:prstGeom>
          <a:solidFill>
            <a:schemeClr val="bg1">
              <a:lumMod val="75000"/>
            </a:schemeClr>
          </a:solidFill>
          <a:ln>
            <a:solidFill>
              <a:schemeClr val="accent6">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1</a:t>
            </a:r>
            <a:endParaRPr lang="en-US" sz="2800" dirty="0">
              <a:ln>
                <a:solidFill>
                  <a:sysClr val="windowText" lastClr="000000"/>
                </a:solidFill>
              </a:ln>
              <a:solidFill>
                <a:prstClr val="white">
                  <a:lumMod val="95000"/>
                </a:prstClr>
              </a:solidFill>
              <a:cs typeface="B Titr" pitchFamily="2" charset="-78"/>
            </a:endParaRPr>
          </a:p>
        </p:txBody>
      </p:sp>
      <p:sp>
        <p:nvSpPr>
          <p:cNvPr id="17" name="small_button2">
            <a:hlinkClick r:id="rId5" action="ppaction://hlinksldjump"/>
          </p:cNvPr>
          <p:cNvSpPr/>
          <p:nvPr/>
        </p:nvSpPr>
        <p:spPr>
          <a:xfrm>
            <a:off x="457200" y="1428751"/>
            <a:ext cx="609600" cy="420896"/>
          </a:xfrm>
          <a:prstGeom prst="roundRect">
            <a:avLst/>
          </a:prstGeom>
          <a:solidFill>
            <a:schemeClr val="accent4">
              <a:lumMod val="75000"/>
            </a:schemeClr>
          </a:solidFill>
          <a:ln>
            <a:solidFill>
              <a:schemeClr val="accent4">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solidFill>
                  <a:prstClr val="black">
                    <a:lumMod val="95000"/>
                    <a:lumOff val="5000"/>
                  </a:prstClr>
                </a:solidFill>
                <a:cs typeface="B Titr" pitchFamily="2" charset="-78"/>
              </a:rPr>
              <a:t>2</a:t>
            </a:r>
            <a:endParaRPr lang="en-US" sz="2800" dirty="0">
              <a:solidFill>
                <a:prstClr val="black">
                  <a:lumMod val="95000"/>
                  <a:lumOff val="5000"/>
                </a:prstClr>
              </a:solidFill>
              <a:cs typeface="B Titr" pitchFamily="2" charset="-78"/>
            </a:endParaRPr>
          </a:p>
        </p:txBody>
      </p:sp>
      <p:sp>
        <p:nvSpPr>
          <p:cNvPr id="20" name="Title 10"/>
          <p:cNvSpPr>
            <a:spLocks noGrp="1"/>
          </p:cNvSpPr>
          <p:nvPr>
            <p:ph type="title"/>
          </p:nvPr>
        </p:nvSpPr>
        <p:spPr>
          <a:xfrm>
            <a:off x="381000" y="-57150"/>
            <a:ext cx="8229600" cy="857250"/>
          </a:xfrm>
        </p:spPr>
        <p:txBody>
          <a:bodyPr>
            <a:normAutofit/>
          </a:bodyPr>
          <a:lstStyle/>
          <a:p>
            <a:pPr rtl="1"/>
            <a:r>
              <a:rPr lang="fa-IR" sz="4000" b="1" dirty="0">
                <a:ln>
                  <a:solidFill>
                    <a:sysClr val="windowText" lastClr="000000"/>
                  </a:solidFill>
                </a:ln>
                <a:solidFill>
                  <a:srgbClr val="00B0F0"/>
                </a:solidFill>
                <a:cs typeface="B Titr" pitchFamily="2" charset="-78"/>
              </a:rPr>
              <a:t>زمینه ها ...</a:t>
            </a:r>
            <a:endParaRPr lang="en-US" sz="4000" dirty="0">
              <a:ln>
                <a:solidFill>
                  <a:sysClr val="windowText" lastClr="000000"/>
                </a:solidFill>
              </a:ln>
              <a:solidFill>
                <a:srgbClr val="00B0F0"/>
              </a:solidFill>
              <a:cs typeface="B Titr" pitchFamily="2" charset="-78"/>
            </a:endParaRPr>
          </a:p>
        </p:txBody>
      </p:sp>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36622" y="4476750"/>
            <a:ext cx="858347" cy="682386"/>
          </a:xfrm>
          <a:prstGeom prst="rect">
            <a:avLst/>
          </a:prstGeom>
        </p:spPr>
      </p:pic>
      <p:sp>
        <p:nvSpPr>
          <p:cNvPr id="19" name="TextBox 18"/>
          <p:cNvSpPr txBox="1"/>
          <p:nvPr/>
        </p:nvSpPr>
        <p:spPr>
          <a:xfrm>
            <a:off x="8458200" y="4564618"/>
            <a:ext cx="609600" cy="369332"/>
          </a:xfrm>
          <a:prstGeom prst="rect">
            <a:avLst/>
          </a:prstGeom>
          <a:noFill/>
        </p:spPr>
        <p:txBody>
          <a:bodyPr wrap="square" rtlCol="0">
            <a:spAutoFit/>
          </a:bodyPr>
          <a:lstStyle/>
          <a:p>
            <a:fld id="{D81BCC4D-E9F3-467D-9842-464F8BE9B665}" type="slidenum">
              <a:rPr lang="fa-IR" smtClean="0">
                <a:cs typeface="B Titr" pitchFamily="2" charset="-78"/>
              </a:rPr>
              <a:pPr/>
              <a:t>8</a:t>
            </a:fld>
            <a:endParaRPr lang="en-US" dirty="0">
              <a:cs typeface="B Titr" pitchFamily="2" charset="-78"/>
            </a:endParaRPr>
          </a:p>
        </p:txBody>
      </p:sp>
      <p:pic>
        <p:nvPicPr>
          <p:cNvPr id="23" name="Picture 22" descr="166.gif">
            <a:hlinkClick r:id="rId7" action="ppaction://hlinksldjump"/>
          </p:cNvPr>
          <p:cNvPicPr>
            <a:picLocks noChangeAspect="1"/>
          </p:cNvPicPr>
          <p:nvPr/>
        </p:nvPicPr>
        <p:blipFill>
          <a:blip r:embed="rId8" cstate="print"/>
          <a:srcRect b="83334"/>
          <a:stretch>
            <a:fillRect/>
          </a:stretch>
        </p:blipFill>
        <p:spPr>
          <a:xfrm>
            <a:off x="7273794" y="112879"/>
            <a:ext cx="1813056" cy="687221"/>
          </a:xfrm>
          <a:prstGeom prst="rect">
            <a:avLst/>
          </a:prstGeom>
        </p:spPr>
      </p:pic>
      <p:sp>
        <p:nvSpPr>
          <p:cNvPr id="25" name="TextBox 24">
            <a:hlinkClick r:id="rId7" action="ppaction://hlinksldjump"/>
          </p:cNvPr>
          <p:cNvSpPr txBox="1"/>
          <p:nvPr/>
        </p:nvSpPr>
        <p:spPr>
          <a:xfrm>
            <a:off x="7810500" y="247650"/>
            <a:ext cx="752129" cy="338554"/>
          </a:xfrm>
          <a:prstGeom prst="rect">
            <a:avLst/>
          </a:prstGeom>
          <a:noFill/>
        </p:spPr>
        <p:txBody>
          <a:bodyPr wrap="none" rtlCol="0">
            <a:spAutoFit/>
          </a:bodyPr>
          <a:lstStyle/>
          <a:p>
            <a:r>
              <a:rPr lang="fa-IR" sz="1600" dirty="0">
                <a:solidFill>
                  <a:prstClr val="black"/>
                </a:solidFill>
                <a:cs typeface="B Titr" pitchFamily="2" charset="-78"/>
              </a:rPr>
              <a:t>بازگشت</a:t>
            </a:r>
            <a:endParaRPr lang="en-US" sz="1600" dirty="0">
              <a:solidFill>
                <a:prstClr val="black"/>
              </a:solidFill>
              <a:cs typeface="B Titr" pitchFamily="2" charset="-78"/>
            </a:endParaRPr>
          </a:p>
        </p:txBody>
      </p:sp>
      <p:sp>
        <p:nvSpPr>
          <p:cNvPr id="26" name="small_button3">
            <a:hlinkClick r:id="rId9" action="ppaction://hlinksldjump"/>
          </p:cNvPr>
          <p:cNvSpPr/>
          <p:nvPr/>
        </p:nvSpPr>
        <p:spPr>
          <a:xfrm>
            <a:off x="458912" y="1885951"/>
            <a:ext cx="609600" cy="420896"/>
          </a:xfrm>
          <a:prstGeom prst="roundRect">
            <a:avLst/>
          </a:prstGeom>
          <a:solidFill>
            <a:schemeClr val="bg1">
              <a:lumMod val="75000"/>
            </a:schemeClr>
          </a:solidFill>
          <a:ln>
            <a:solidFill>
              <a:schemeClr val="accent1">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3</a:t>
            </a:r>
            <a:endParaRPr lang="en-US" sz="2800" dirty="0">
              <a:ln>
                <a:solidFill>
                  <a:sysClr val="windowText" lastClr="000000"/>
                </a:solidFill>
              </a:ln>
              <a:solidFill>
                <a:prstClr val="white">
                  <a:lumMod val="95000"/>
                </a:prstClr>
              </a:solidFill>
              <a:cs typeface="B Titr" pitchFamily="2" charset="-78"/>
            </a:endParaRPr>
          </a:p>
        </p:txBody>
      </p:sp>
      <p:sp>
        <p:nvSpPr>
          <p:cNvPr id="27" name="small_button4">
            <a:hlinkClick r:id="rId10" action="ppaction://hlinksldjump"/>
          </p:cNvPr>
          <p:cNvSpPr/>
          <p:nvPr/>
        </p:nvSpPr>
        <p:spPr>
          <a:xfrm>
            <a:off x="458912" y="2343151"/>
            <a:ext cx="609600" cy="420896"/>
          </a:xfrm>
          <a:prstGeom prst="roundRect">
            <a:avLst/>
          </a:prstGeom>
          <a:solidFill>
            <a:schemeClr val="bg1">
              <a:lumMod val="75000"/>
            </a:schemeClr>
          </a:solidFill>
          <a:ln>
            <a:solidFill>
              <a:schemeClr val="tx1">
                <a:lumMod val="65000"/>
                <a:lumOff val="3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4</a:t>
            </a:r>
            <a:endParaRPr lang="en-US" sz="2800" dirty="0">
              <a:ln>
                <a:solidFill>
                  <a:sysClr val="windowText" lastClr="000000"/>
                </a:solidFill>
              </a:ln>
              <a:solidFill>
                <a:prstClr val="white">
                  <a:lumMod val="95000"/>
                </a:prstClr>
              </a:solidFill>
              <a:cs typeface="B Titr" pitchFamily="2" charset="-78"/>
            </a:endParaRPr>
          </a:p>
        </p:txBody>
      </p:sp>
    </p:spTree>
    <p:extLst>
      <p:ext uri="{BB962C8B-B14F-4D97-AF65-F5344CB8AC3E}">
        <p14:creationId xmlns:p14="http://schemas.microsoft.com/office/powerpoint/2010/main" val="20394191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t="48177" r="32369"/>
          <a:stretch/>
        </p:blipFill>
        <p:spPr>
          <a:xfrm>
            <a:off x="-29240" y="25973"/>
            <a:ext cx="1096039" cy="984724"/>
          </a:xfrm>
          <a:prstGeom prst="rect">
            <a:avLst/>
          </a:prstGeom>
        </p:spPr>
      </p:pic>
      <p:sp>
        <p:nvSpPr>
          <p:cNvPr id="14" name="backgound_panel"/>
          <p:cNvSpPr/>
          <p:nvPr/>
        </p:nvSpPr>
        <p:spPr>
          <a:xfrm>
            <a:off x="76200" y="800100"/>
            <a:ext cx="7086600" cy="3886200"/>
          </a:xfrm>
          <a:prstGeom prst="roundRect">
            <a:avLst/>
          </a:prstGeom>
          <a:solidFill>
            <a:schemeClr val="bg1">
              <a:lumMod val="65000"/>
            </a:schemeClr>
          </a:solidFill>
          <a:ln>
            <a:solidFill>
              <a:schemeClr val="tx1">
                <a:lumMod val="95000"/>
                <a:lumOff val="5000"/>
              </a:schemeClr>
            </a:solidFill>
          </a:ln>
          <a:effectLst>
            <a:reflection blurRad="38100" stA="18000" endPos="55500" dist="50800" dir="5400000" sy="-100000" algn="bl" rotWithShape="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_panel"/>
          <p:cNvSpPr/>
          <p:nvPr/>
        </p:nvSpPr>
        <p:spPr>
          <a:xfrm>
            <a:off x="609600" y="1085851"/>
            <a:ext cx="8382000" cy="3943350"/>
          </a:xfrm>
          <a:prstGeom prst="roundRect">
            <a:avLst/>
          </a:prstGeom>
          <a:solidFill>
            <a:schemeClr val="accent3">
              <a:lumMod val="20000"/>
              <a:lumOff val="80000"/>
            </a:schemeClr>
          </a:solidFill>
          <a:ln>
            <a:solidFill>
              <a:schemeClr val="tx1"/>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ln>
                <a:solidFill>
                  <a:sysClr val="windowText" lastClr="000000"/>
                </a:solidFill>
              </a:ln>
              <a:solidFill>
                <a:prstClr val="white"/>
              </a:solidFill>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638800" y="-47154"/>
            <a:ext cx="2218691" cy="2161704"/>
          </a:xfrm>
          <a:prstGeom prst="rect">
            <a:avLst/>
          </a:prstGeom>
        </p:spPr>
      </p:pic>
      <p:sp>
        <p:nvSpPr>
          <p:cNvPr id="4" name="Rectangle 3"/>
          <p:cNvSpPr/>
          <p:nvPr/>
        </p:nvSpPr>
        <p:spPr>
          <a:xfrm>
            <a:off x="1964685" y="133350"/>
            <a:ext cx="2536272" cy="584775"/>
          </a:xfrm>
          <a:prstGeom prst="rect">
            <a:avLst/>
          </a:prstGeom>
        </p:spPr>
        <p:txBody>
          <a:bodyPr wrap="none">
            <a:spAutoFit/>
          </a:bodyPr>
          <a:lstStyle/>
          <a:p>
            <a:pPr algn="ctr"/>
            <a:r>
              <a:rPr lang="fa-IR" sz="3200" dirty="0">
                <a:ln>
                  <a:solidFill>
                    <a:prstClr val="black"/>
                  </a:solidFill>
                </a:ln>
                <a:solidFill>
                  <a:srgbClr val="FF0000"/>
                </a:solidFill>
                <a:cs typeface="B Titr" pitchFamily="2" charset="-78"/>
              </a:rPr>
              <a:t>چه باید کرد ...؟</a:t>
            </a:r>
            <a:endParaRPr lang="en-US" sz="3200" dirty="0">
              <a:ln>
                <a:solidFill>
                  <a:prstClr val="black"/>
                </a:solidFill>
              </a:ln>
              <a:solidFill>
                <a:srgbClr val="FF0000"/>
              </a:solidFill>
              <a:cs typeface="B Titr" pitchFamily="2" charset="-78"/>
            </a:endParaRPr>
          </a:p>
        </p:txBody>
      </p:sp>
      <p:sp>
        <p:nvSpPr>
          <p:cNvPr id="5" name="Rectangle 4"/>
          <p:cNvSpPr/>
          <p:nvPr/>
        </p:nvSpPr>
        <p:spPr>
          <a:xfrm>
            <a:off x="609600" y="1734562"/>
            <a:ext cx="8143982" cy="1938992"/>
          </a:xfrm>
          <a:prstGeom prst="rect">
            <a:avLst/>
          </a:prstGeom>
        </p:spPr>
        <p:txBody>
          <a:bodyPr wrap="square">
            <a:spAutoFit/>
          </a:bodyPr>
          <a:lstStyle/>
          <a:p>
            <a:pPr algn="justLow" rtl="1"/>
            <a:r>
              <a:rPr lang="fa-IR" sz="2400" dirty="0">
                <a:solidFill>
                  <a:prstClr val="black"/>
                </a:solidFill>
                <a:cs typeface="B Homa" pitchFamily="2" charset="-78"/>
              </a:rPr>
              <a:t>در اینجا این سؤال پیش می آید که راه چاره چیست و چه باید کرد؟</a:t>
            </a:r>
          </a:p>
          <a:p>
            <a:pPr algn="justLow" rtl="1"/>
            <a:r>
              <a:rPr lang="fa-IR" sz="2400" dirty="0">
                <a:solidFill>
                  <a:prstClr val="black"/>
                </a:solidFill>
                <a:cs typeface="B Homa" pitchFamily="2" charset="-78"/>
              </a:rPr>
              <a:t>اگر شخص به عشق نامقدس آلوده شده، راه نجاتی دارد؟</a:t>
            </a:r>
          </a:p>
          <a:p>
            <a:pPr algn="justLow" rtl="1"/>
            <a:r>
              <a:rPr lang="fa-IR" sz="2400" dirty="0">
                <a:solidFill>
                  <a:prstClr val="black"/>
                </a:solidFill>
                <a:cs typeface="B Homa" pitchFamily="2" charset="-78"/>
              </a:rPr>
              <a:t>اگر هنوز در مسیر نادرست قدم نگذاشته چه باید کرد؟</a:t>
            </a:r>
          </a:p>
          <a:p>
            <a:pPr algn="justLow" rtl="1"/>
            <a:r>
              <a:rPr lang="fa-IR" sz="2400" dirty="0">
                <a:solidFill>
                  <a:prstClr val="black"/>
                </a:solidFill>
                <a:cs typeface="B Homa" pitchFamily="2" charset="-78"/>
              </a:rPr>
              <a:t>دوست شدن آینده روشن تری دارد یا دوست نشدن؟</a:t>
            </a:r>
          </a:p>
          <a:p>
            <a:pPr algn="justLow" rtl="1"/>
            <a:r>
              <a:rPr lang="fa-IR" sz="2400" dirty="0">
                <a:solidFill>
                  <a:prstClr val="black"/>
                </a:solidFill>
                <a:cs typeface="B Homa" pitchFamily="2" charset="-78"/>
              </a:rPr>
              <a:t>چگونه به همسر ایده آل خود برسیم؟</a:t>
            </a:r>
            <a:endParaRPr lang="en-US" sz="2400" dirty="0">
              <a:solidFill>
                <a:prstClr val="black"/>
              </a:solidFill>
              <a:cs typeface="B Homa" pitchFamily="2" charset="-78"/>
            </a:endParaRP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36622" y="4476750"/>
            <a:ext cx="858347" cy="682386"/>
          </a:xfrm>
          <a:prstGeom prst="rect">
            <a:avLst/>
          </a:prstGeom>
        </p:spPr>
      </p:pic>
      <p:sp>
        <p:nvSpPr>
          <p:cNvPr id="13" name="TextBox 12"/>
          <p:cNvSpPr txBox="1"/>
          <p:nvPr/>
        </p:nvSpPr>
        <p:spPr>
          <a:xfrm>
            <a:off x="8382000" y="4564618"/>
            <a:ext cx="609600" cy="369332"/>
          </a:xfrm>
          <a:prstGeom prst="rect">
            <a:avLst/>
          </a:prstGeom>
          <a:noFill/>
        </p:spPr>
        <p:txBody>
          <a:bodyPr wrap="square" rtlCol="0">
            <a:spAutoFit/>
          </a:bodyPr>
          <a:lstStyle/>
          <a:p>
            <a:fld id="{D81BCC4D-E9F3-467D-9842-464F8BE9B665}" type="slidenum">
              <a:rPr lang="fa-IR" smtClean="0">
                <a:cs typeface="B Titr" pitchFamily="2" charset="-78"/>
              </a:rPr>
              <a:pPr/>
              <a:t>80</a:t>
            </a:fld>
            <a:endParaRPr lang="en-US" dirty="0">
              <a:cs typeface="B Titr" pitchFamily="2" charset="-78"/>
            </a:endParaRPr>
          </a:p>
        </p:txBody>
      </p:sp>
      <p:pic>
        <p:nvPicPr>
          <p:cNvPr id="17" name="Picture 16" descr="166.gif">
            <a:hlinkClick r:id="rId5" action="ppaction://hlinksldjump"/>
          </p:cNvPr>
          <p:cNvPicPr>
            <a:picLocks noChangeAspect="1"/>
          </p:cNvPicPr>
          <p:nvPr/>
        </p:nvPicPr>
        <p:blipFill>
          <a:blip r:embed="rId6" cstate="print"/>
          <a:srcRect b="83334"/>
          <a:stretch>
            <a:fillRect/>
          </a:stretch>
        </p:blipFill>
        <p:spPr>
          <a:xfrm>
            <a:off x="7273794" y="112879"/>
            <a:ext cx="1813056" cy="687221"/>
          </a:xfrm>
          <a:prstGeom prst="rect">
            <a:avLst/>
          </a:prstGeom>
        </p:spPr>
      </p:pic>
      <p:sp>
        <p:nvSpPr>
          <p:cNvPr id="18" name="TextBox 17">
            <a:hlinkClick r:id="rId5" action="ppaction://hlinksldjump"/>
          </p:cNvPr>
          <p:cNvSpPr txBox="1"/>
          <p:nvPr/>
        </p:nvSpPr>
        <p:spPr>
          <a:xfrm>
            <a:off x="7810500" y="247650"/>
            <a:ext cx="752129" cy="338554"/>
          </a:xfrm>
          <a:prstGeom prst="rect">
            <a:avLst/>
          </a:prstGeom>
          <a:noFill/>
        </p:spPr>
        <p:txBody>
          <a:bodyPr wrap="none" rtlCol="0">
            <a:spAutoFit/>
          </a:bodyPr>
          <a:lstStyle/>
          <a:p>
            <a:r>
              <a:rPr lang="fa-IR" sz="1600" dirty="0">
                <a:solidFill>
                  <a:prstClr val="black"/>
                </a:solidFill>
                <a:cs typeface="B Titr" pitchFamily="2" charset="-78"/>
              </a:rPr>
              <a:t>بازگشت</a:t>
            </a:r>
            <a:endParaRPr lang="en-US" sz="1600" dirty="0">
              <a:solidFill>
                <a:prstClr val="black"/>
              </a:solidFill>
              <a:cs typeface="B Titr" pitchFamily="2" charset="-78"/>
            </a:endParaRPr>
          </a:p>
        </p:txBody>
      </p:sp>
    </p:spTree>
    <p:extLst>
      <p:ext uri="{BB962C8B-B14F-4D97-AF65-F5344CB8AC3E}">
        <p14:creationId xmlns:p14="http://schemas.microsoft.com/office/powerpoint/2010/main" val="30774813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t="48177" r="32369"/>
          <a:stretch/>
        </p:blipFill>
        <p:spPr>
          <a:xfrm>
            <a:off x="-29240" y="25973"/>
            <a:ext cx="1096039" cy="984724"/>
          </a:xfrm>
          <a:prstGeom prst="rect">
            <a:avLst/>
          </a:prstGeom>
        </p:spPr>
      </p:pic>
      <p:sp>
        <p:nvSpPr>
          <p:cNvPr id="14" name="backgound_panel"/>
          <p:cNvSpPr/>
          <p:nvPr/>
        </p:nvSpPr>
        <p:spPr>
          <a:xfrm>
            <a:off x="76200" y="800100"/>
            <a:ext cx="7086600" cy="3886200"/>
          </a:xfrm>
          <a:prstGeom prst="roundRect">
            <a:avLst/>
          </a:prstGeom>
          <a:solidFill>
            <a:schemeClr val="bg1">
              <a:lumMod val="65000"/>
            </a:schemeClr>
          </a:solidFill>
          <a:ln>
            <a:solidFill>
              <a:schemeClr val="tx1">
                <a:lumMod val="95000"/>
                <a:lumOff val="5000"/>
              </a:schemeClr>
            </a:solidFill>
          </a:ln>
          <a:effectLst>
            <a:reflection blurRad="38100" stA="18000" endPos="55500" dist="50800" dir="5400000" sy="-100000" algn="bl" rotWithShape="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_panel"/>
          <p:cNvSpPr/>
          <p:nvPr/>
        </p:nvSpPr>
        <p:spPr>
          <a:xfrm>
            <a:off x="609600" y="1085851"/>
            <a:ext cx="8382000" cy="3943350"/>
          </a:xfrm>
          <a:prstGeom prst="roundRect">
            <a:avLst/>
          </a:prstGeom>
          <a:solidFill>
            <a:schemeClr val="accent3">
              <a:lumMod val="60000"/>
              <a:lumOff val="40000"/>
            </a:schemeClr>
          </a:solidFill>
          <a:ln>
            <a:solidFill>
              <a:schemeClr val="tx1"/>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ln>
                <a:solidFill>
                  <a:sysClr val="windowText" lastClr="000000"/>
                </a:solidFill>
              </a:ln>
              <a:solidFill>
                <a:prstClr val="white"/>
              </a:solidFill>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638800" y="-47154"/>
            <a:ext cx="2218691" cy="2161704"/>
          </a:xfrm>
          <a:prstGeom prst="rect">
            <a:avLst/>
          </a:prstGeom>
        </p:spPr>
      </p:pic>
      <p:sp>
        <p:nvSpPr>
          <p:cNvPr id="4" name="Rectangle 3"/>
          <p:cNvSpPr/>
          <p:nvPr/>
        </p:nvSpPr>
        <p:spPr>
          <a:xfrm>
            <a:off x="1207150" y="208295"/>
            <a:ext cx="4660250" cy="400110"/>
          </a:xfrm>
          <a:prstGeom prst="rect">
            <a:avLst/>
          </a:prstGeom>
        </p:spPr>
        <p:txBody>
          <a:bodyPr wrap="none">
            <a:spAutoFit/>
          </a:bodyPr>
          <a:lstStyle/>
          <a:p>
            <a:pPr algn="ctr"/>
            <a:r>
              <a:rPr lang="fa-IR" sz="2000" dirty="0">
                <a:ln>
                  <a:solidFill>
                    <a:schemeClr val="tx1"/>
                  </a:solidFill>
                </a:ln>
                <a:solidFill>
                  <a:srgbClr val="FF0000"/>
                </a:solidFill>
                <a:cs typeface="B Titr" pitchFamily="2" charset="-78"/>
              </a:rPr>
              <a:t>راه خلاص شدن از يك عشق نامقدس (ترك اعتياد)</a:t>
            </a:r>
            <a:endParaRPr lang="en-US" sz="2000" dirty="0">
              <a:ln>
                <a:solidFill>
                  <a:schemeClr val="tx1"/>
                </a:solidFill>
              </a:ln>
              <a:solidFill>
                <a:srgbClr val="FF0000"/>
              </a:solidFill>
              <a:cs typeface="B Titr" pitchFamily="2" charset="-78"/>
            </a:endParaRPr>
          </a:p>
        </p:txBody>
      </p:sp>
      <p:sp>
        <p:nvSpPr>
          <p:cNvPr id="5" name="Rectangle 4"/>
          <p:cNvSpPr/>
          <p:nvPr/>
        </p:nvSpPr>
        <p:spPr>
          <a:xfrm>
            <a:off x="609600" y="1734562"/>
            <a:ext cx="8143982" cy="2923877"/>
          </a:xfrm>
          <a:prstGeom prst="rect">
            <a:avLst/>
          </a:prstGeom>
        </p:spPr>
        <p:txBody>
          <a:bodyPr wrap="square">
            <a:spAutoFit/>
          </a:bodyPr>
          <a:lstStyle/>
          <a:p>
            <a:pPr algn="justLow" rtl="1"/>
            <a:r>
              <a:rPr lang="fa-IR" sz="2300" dirty="0">
                <a:cs typeface="B Homa" pitchFamily="2" charset="-78"/>
              </a:rPr>
              <a:t>تنها راه اين است كه به يكباره همه چيز را بگذارى كنار. وقتى فهميدى راهى اشتباه است، ديگر حتى يك قدم هم نبايد در آن راه بگذارى.</a:t>
            </a:r>
            <a:endParaRPr lang="en-US" sz="2300" dirty="0">
              <a:cs typeface="B Homa" pitchFamily="2" charset="-78"/>
            </a:endParaRPr>
          </a:p>
          <a:p>
            <a:pPr algn="justLow" rtl="1"/>
            <a:r>
              <a:rPr lang="fa-IR" sz="2300" dirty="0">
                <a:cs typeface="B Homa" pitchFamily="2" charset="-78"/>
              </a:rPr>
              <a:t>اگر بخواهيد دوستى نادرست را به هم بزنيد و طرف مقابل مايل نباشد (غالبا دخترها پس از اينكه مى‏فهمند پسر به دنبال ازدواج نيست مى‏خواهند آن را به هم بزنند) او هر كارى مى‏كند تا شما را منصرف كند.</a:t>
            </a:r>
            <a:endParaRPr lang="en-US" sz="2300" dirty="0">
              <a:cs typeface="B Homa" pitchFamily="2" charset="-78"/>
            </a:endParaRPr>
          </a:p>
          <a:p>
            <a:pPr algn="justLow" rtl="1"/>
            <a:r>
              <a:rPr lang="fa-IR" sz="2300" dirty="0">
                <a:cs typeface="B Homa" pitchFamily="2" charset="-78"/>
              </a:rPr>
              <a:t>وعده مى‏دهد، اگر نشد تهديد مى‏كند، اصرار و التماس مى‏كند، گريه مى‏كند، سعى مى‏كند در طرف مقابل احساس گناه ايجاد كند و... </a:t>
            </a:r>
            <a:endParaRPr lang="en-US" sz="2300" dirty="0">
              <a:cs typeface="B Homa" pitchFamily="2" charset="-78"/>
            </a:endParaRPr>
          </a:p>
          <a:p>
            <a:pPr algn="justLow" rtl="1"/>
            <a:r>
              <a:rPr lang="fa-IR" sz="2300" dirty="0">
                <a:cs typeface="B Homa" pitchFamily="2" charset="-78"/>
              </a:rPr>
              <a:t>اينها احتمال متزلزل شدن شخص را زياد مى‏كند.</a:t>
            </a:r>
            <a:endParaRPr lang="en-US" sz="2300" dirty="0">
              <a:cs typeface="B Homa" pitchFamily="2" charset="-78"/>
            </a:endParaRP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36622" y="4476750"/>
            <a:ext cx="858347" cy="682386"/>
          </a:xfrm>
          <a:prstGeom prst="rect">
            <a:avLst/>
          </a:prstGeom>
        </p:spPr>
      </p:pic>
      <p:sp>
        <p:nvSpPr>
          <p:cNvPr id="13" name="TextBox 12"/>
          <p:cNvSpPr txBox="1"/>
          <p:nvPr/>
        </p:nvSpPr>
        <p:spPr>
          <a:xfrm>
            <a:off x="8382000" y="4564618"/>
            <a:ext cx="609600" cy="369332"/>
          </a:xfrm>
          <a:prstGeom prst="rect">
            <a:avLst/>
          </a:prstGeom>
          <a:noFill/>
        </p:spPr>
        <p:txBody>
          <a:bodyPr wrap="square" rtlCol="0">
            <a:spAutoFit/>
          </a:bodyPr>
          <a:lstStyle/>
          <a:p>
            <a:fld id="{D81BCC4D-E9F3-467D-9842-464F8BE9B665}" type="slidenum">
              <a:rPr lang="fa-IR" smtClean="0">
                <a:cs typeface="B Titr" pitchFamily="2" charset="-78"/>
              </a:rPr>
              <a:pPr/>
              <a:t>81</a:t>
            </a:fld>
            <a:endParaRPr lang="en-US" dirty="0">
              <a:cs typeface="B Titr" pitchFamily="2" charset="-78"/>
            </a:endParaRPr>
          </a:p>
        </p:txBody>
      </p:sp>
      <p:pic>
        <p:nvPicPr>
          <p:cNvPr id="17" name="Picture 16" descr="166.gif">
            <a:hlinkClick r:id="rId5" action="ppaction://hlinksldjump"/>
          </p:cNvPr>
          <p:cNvPicPr>
            <a:picLocks noChangeAspect="1"/>
          </p:cNvPicPr>
          <p:nvPr/>
        </p:nvPicPr>
        <p:blipFill>
          <a:blip r:embed="rId6" cstate="print"/>
          <a:srcRect b="83334"/>
          <a:stretch>
            <a:fillRect/>
          </a:stretch>
        </p:blipFill>
        <p:spPr>
          <a:xfrm>
            <a:off x="7273794" y="112879"/>
            <a:ext cx="1813056" cy="687221"/>
          </a:xfrm>
          <a:prstGeom prst="rect">
            <a:avLst/>
          </a:prstGeom>
        </p:spPr>
      </p:pic>
      <p:sp>
        <p:nvSpPr>
          <p:cNvPr id="18" name="TextBox 17">
            <a:hlinkClick r:id="rId5" action="ppaction://hlinksldjump"/>
          </p:cNvPr>
          <p:cNvSpPr txBox="1"/>
          <p:nvPr/>
        </p:nvSpPr>
        <p:spPr>
          <a:xfrm>
            <a:off x="7810500" y="247650"/>
            <a:ext cx="752129" cy="338554"/>
          </a:xfrm>
          <a:prstGeom prst="rect">
            <a:avLst/>
          </a:prstGeom>
          <a:noFill/>
        </p:spPr>
        <p:txBody>
          <a:bodyPr wrap="none" rtlCol="0">
            <a:spAutoFit/>
          </a:bodyPr>
          <a:lstStyle/>
          <a:p>
            <a:r>
              <a:rPr lang="fa-IR" sz="1600" dirty="0">
                <a:solidFill>
                  <a:prstClr val="black"/>
                </a:solidFill>
                <a:cs typeface="B Titr" pitchFamily="2" charset="-78"/>
              </a:rPr>
              <a:t>بازگشت</a:t>
            </a:r>
            <a:endParaRPr lang="en-US" sz="1600" dirty="0">
              <a:solidFill>
                <a:prstClr val="black"/>
              </a:solidFill>
              <a:cs typeface="B Titr" pitchFamily="2" charset="-78"/>
            </a:endParaRPr>
          </a:p>
        </p:txBody>
      </p:sp>
    </p:spTree>
    <p:extLst>
      <p:ext uri="{BB962C8B-B14F-4D97-AF65-F5344CB8AC3E}">
        <p14:creationId xmlns:p14="http://schemas.microsoft.com/office/powerpoint/2010/main" val="2864278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a:solidFill>
                  <a:schemeClr val="tx1"/>
                </a:solidFill>
              </a:rPr>
              <a:t>چند اقدام ضروری</a:t>
            </a:r>
          </a:p>
        </p:txBody>
      </p:sp>
      <p:sp>
        <p:nvSpPr>
          <p:cNvPr id="3" name="Content Placeholder 2"/>
          <p:cNvSpPr>
            <a:spLocks noGrp="1"/>
          </p:cNvSpPr>
          <p:nvPr>
            <p:ph idx="1"/>
          </p:nvPr>
        </p:nvSpPr>
        <p:spPr/>
        <p:txBody>
          <a:bodyPr>
            <a:normAutofit fontScale="77500" lnSpcReduction="20000"/>
          </a:bodyPr>
          <a:lstStyle/>
          <a:p>
            <a:pPr marL="514350" indent="-514350" algn="r" rtl="1">
              <a:buAutoNum type="arabicPeriod"/>
            </a:pPr>
            <a:r>
              <a:rPr lang="fa-IR" dirty="0">
                <a:cs typeface="B Mitra" pitchFamily="2" charset="-78"/>
              </a:rPr>
              <a:t>همراهی: پس از به هم زدن دوستی شخص احساس نیاز شدید میکند و تحمل آن تا چند روز برای او بسیار مشکل خواهد بود؛ در این دوران همراهی چند نفر از اعضای خانواده و مراقبت از او بسیار مفید است.</a:t>
            </a:r>
          </a:p>
          <a:p>
            <a:pPr marL="514350" indent="-514350" algn="r" rtl="1">
              <a:buAutoNum type="arabicPeriod"/>
            </a:pPr>
            <a:r>
              <a:rPr lang="fa-IR" dirty="0">
                <a:cs typeface="B Mitra" pitchFamily="2" charset="-78"/>
              </a:rPr>
              <a:t>پاک کردن ذهن: همانطور که یک معتاد باید تا چند روز بدن را از مواد مخدر پاک کند، در اینجا شخص باید ذهنش را از یاد دوست پاک کند و برای این کار حتما باید تمام چیزهایی که او را به یاد دوستش می اندازد (عکس، نامه، پیامک، هدیه و...) بطور کامل از بین ببرد.</a:t>
            </a:r>
          </a:p>
          <a:p>
            <a:pPr marL="514350" indent="-514350" algn="r" rtl="1">
              <a:buAutoNum type="arabicPeriod"/>
            </a:pPr>
            <a:r>
              <a:rPr lang="fa-IR" dirty="0">
                <a:cs typeface="B Mitra" pitchFamily="2" charset="-78"/>
              </a:rPr>
              <a:t>اشتغال به کارهای مورد علاقه: برای اینکه شخص احساس تنهایی نکند و بتواند راه صحیح را ادامه دهد باید به کاری که علاقه دارد مشغول شود مانند ورزش، کارهای هنری، کارهای جمعی یا...</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2" cstate="print">
            <a:extLst>
              <a:ext uri="{28A0092B-C50C-407E-A947-70E740481C1C}">
                <a14:useLocalDpi xmlns:a14="http://schemas.microsoft.com/office/drawing/2010/main" val="0"/>
              </a:ext>
            </a:extLst>
          </a:blip>
          <a:srcRect t="48177" r="32369"/>
          <a:stretch/>
        </p:blipFill>
        <p:spPr>
          <a:xfrm>
            <a:off x="-29240" y="25973"/>
            <a:ext cx="1096039" cy="984724"/>
          </a:xfrm>
          <a:prstGeom prst="rect">
            <a:avLst/>
          </a:prstGeom>
        </p:spPr>
      </p:pic>
      <p:sp>
        <p:nvSpPr>
          <p:cNvPr id="14" name="backgound_panel"/>
          <p:cNvSpPr/>
          <p:nvPr/>
        </p:nvSpPr>
        <p:spPr>
          <a:xfrm>
            <a:off x="76200" y="800100"/>
            <a:ext cx="7086600" cy="3886200"/>
          </a:xfrm>
          <a:prstGeom prst="roundRect">
            <a:avLst/>
          </a:prstGeom>
          <a:solidFill>
            <a:schemeClr val="bg1">
              <a:lumMod val="65000"/>
            </a:schemeClr>
          </a:solidFill>
          <a:ln>
            <a:solidFill>
              <a:schemeClr val="tx1">
                <a:lumMod val="95000"/>
                <a:lumOff val="5000"/>
              </a:schemeClr>
            </a:solidFill>
          </a:ln>
          <a:effectLst>
            <a:reflection blurRad="38100" stA="18000" endPos="55500" dist="50800" dir="5400000" sy="-100000" algn="bl" rotWithShape="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_panel"/>
          <p:cNvSpPr/>
          <p:nvPr/>
        </p:nvSpPr>
        <p:spPr>
          <a:xfrm>
            <a:off x="609600" y="1085851"/>
            <a:ext cx="8382000" cy="3943350"/>
          </a:xfrm>
          <a:prstGeom prst="roundRect">
            <a:avLst/>
          </a:prstGeom>
          <a:solidFill>
            <a:schemeClr val="bg2">
              <a:lumMod val="75000"/>
            </a:schemeClr>
          </a:solidFill>
          <a:ln>
            <a:solidFill>
              <a:schemeClr val="tx1"/>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ln>
                <a:solidFill>
                  <a:sysClr val="windowText" lastClr="000000"/>
                </a:solidFill>
              </a:ln>
              <a:solidFill>
                <a:prstClr val="white"/>
              </a:solidFill>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638800" y="-47154"/>
            <a:ext cx="2218691" cy="2161704"/>
          </a:xfrm>
          <a:prstGeom prst="rect">
            <a:avLst/>
          </a:prstGeom>
        </p:spPr>
      </p:pic>
      <p:sp>
        <p:nvSpPr>
          <p:cNvPr id="5" name="Rectangle 4"/>
          <p:cNvSpPr/>
          <p:nvPr/>
        </p:nvSpPr>
        <p:spPr>
          <a:xfrm>
            <a:off x="609600" y="1734562"/>
            <a:ext cx="8143982" cy="1384995"/>
          </a:xfrm>
          <a:prstGeom prst="rect">
            <a:avLst/>
          </a:prstGeom>
        </p:spPr>
        <p:txBody>
          <a:bodyPr wrap="square">
            <a:spAutoFit/>
          </a:bodyPr>
          <a:lstStyle/>
          <a:p>
            <a:pPr algn="justLow" rtl="1"/>
            <a:r>
              <a:rPr lang="fa-IR" sz="2800" dirty="0">
                <a:cs typeface="B Homa" pitchFamily="2" charset="-78"/>
              </a:rPr>
              <a:t>اگر یک طرف تصمیم بگیرد دوستی را به هم بزند، طرف دیگر به این سادگی نمی پذیرد و واکنشهای مختلفی از خود نشان می دهد.</a:t>
            </a:r>
          </a:p>
          <a:p>
            <a:pPr algn="justLow" rtl="1"/>
            <a:r>
              <a:rPr lang="fa-IR" sz="2800" dirty="0">
                <a:cs typeface="B Homa" pitchFamily="2" charset="-78"/>
              </a:rPr>
              <a:t>این واکنشها عبارتند از :</a:t>
            </a:r>
            <a:endParaRPr lang="en-US" sz="2800" dirty="0">
              <a:cs typeface="B Homa" pitchFamily="2" charset="-78"/>
            </a:endParaRPr>
          </a:p>
        </p:txBody>
      </p:sp>
      <p:sp>
        <p:nvSpPr>
          <p:cNvPr id="11" name="Title 10"/>
          <p:cNvSpPr>
            <a:spLocks noGrp="1"/>
          </p:cNvSpPr>
          <p:nvPr>
            <p:ph type="title"/>
          </p:nvPr>
        </p:nvSpPr>
        <p:spPr>
          <a:xfrm>
            <a:off x="152400" y="-57150"/>
            <a:ext cx="5867400" cy="857250"/>
          </a:xfrm>
        </p:spPr>
        <p:txBody>
          <a:bodyPr>
            <a:normAutofit/>
          </a:bodyPr>
          <a:lstStyle/>
          <a:p>
            <a:pPr algn="r"/>
            <a:r>
              <a:rPr lang="fa-IR" sz="2800" dirty="0">
                <a:ln w="12700">
                  <a:solidFill>
                    <a:schemeClr val="tx1"/>
                  </a:solidFill>
                </a:ln>
                <a:solidFill>
                  <a:srgbClr val="FF0000"/>
                </a:solidFill>
                <a:cs typeface="B Titr" pitchFamily="2" charset="-78"/>
              </a:rPr>
              <a:t>واکنش ها در برابر بهم زدن دوستی</a:t>
            </a:r>
            <a:endParaRPr lang="en-US" sz="2800" dirty="0">
              <a:ln w="12700">
                <a:solidFill>
                  <a:schemeClr val="tx1"/>
                </a:solidFill>
              </a:ln>
              <a:solidFill>
                <a:srgbClr val="FF0000"/>
              </a:solidFill>
            </a:endParaRP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36622" y="4476750"/>
            <a:ext cx="858347" cy="682386"/>
          </a:xfrm>
          <a:prstGeom prst="rect">
            <a:avLst/>
          </a:prstGeom>
        </p:spPr>
      </p:pic>
      <p:sp>
        <p:nvSpPr>
          <p:cNvPr id="16" name="TextBox 15"/>
          <p:cNvSpPr txBox="1"/>
          <p:nvPr/>
        </p:nvSpPr>
        <p:spPr>
          <a:xfrm>
            <a:off x="8382000" y="4564618"/>
            <a:ext cx="609600" cy="369332"/>
          </a:xfrm>
          <a:prstGeom prst="rect">
            <a:avLst/>
          </a:prstGeom>
          <a:noFill/>
        </p:spPr>
        <p:txBody>
          <a:bodyPr wrap="square" rtlCol="0">
            <a:spAutoFit/>
          </a:bodyPr>
          <a:lstStyle/>
          <a:p>
            <a:fld id="{D81BCC4D-E9F3-467D-9842-464F8BE9B665}" type="slidenum">
              <a:rPr lang="fa-IR" smtClean="0">
                <a:cs typeface="B Titr" pitchFamily="2" charset="-78"/>
              </a:rPr>
              <a:pPr/>
              <a:t>83</a:t>
            </a:fld>
            <a:endParaRPr lang="en-US" dirty="0">
              <a:cs typeface="B Titr" pitchFamily="2" charset="-78"/>
            </a:endParaRPr>
          </a:p>
        </p:txBody>
      </p:sp>
      <p:pic>
        <p:nvPicPr>
          <p:cNvPr id="18" name="Picture 17" descr="166.gif">
            <a:hlinkClick r:id="rId5" action="ppaction://hlinksldjump"/>
          </p:cNvPr>
          <p:cNvPicPr>
            <a:picLocks noChangeAspect="1"/>
          </p:cNvPicPr>
          <p:nvPr/>
        </p:nvPicPr>
        <p:blipFill>
          <a:blip r:embed="rId6" cstate="print"/>
          <a:srcRect b="83334"/>
          <a:stretch>
            <a:fillRect/>
          </a:stretch>
        </p:blipFill>
        <p:spPr>
          <a:xfrm>
            <a:off x="7273794" y="112879"/>
            <a:ext cx="1813056" cy="687221"/>
          </a:xfrm>
          <a:prstGeom prst="rect">
            <a:avLst/>
          </a:prstGeom>
        </p:spPr>
      </p:pic>
      <p:sp>
        <p:nvSpPr>
          <p:cNvPr id="19" name="TextBox 18">
            <a:hlinkClick r:id="rId5" action="ppaction://hlinksldjump"/>
          </p:cNvPr>
          <p:cNvSpPr txBox="1"/>
          <p:nvPr/>
        </p:nvSpPr>
        <p:spPr>
          <a:xfrm>
            <a:off x="7810500" y="247650"/>
            <a:ext cx="752129" cy="338554"/>
          </a:xfrm>
          <a:prstGeom prst="rect">
            <a:avLst/>
          </a:prstGeom>
          <a:noFill/>
        </p:spPr>
        <p:txBody>
          <a:bodyPr wrap="none" rtlCol="0">
            <a:spAutoFit/>
          </a:bodyPr>
          <a:lstStyle/>
          <a:p>
            <a:r>
              <a:rPr lang="fa-IR" sz="1600" dirty="0">
                <a:solidFill>
                  <a:prstClr val="black"/>
                </a:solidFill>
                <a:cs typeface="B Titr" pitchFamily="2" charset="-78"/>
              </a:rPr>
              <a:t>بازگشت</a:t>
            </a:r>
            <a:endParaRPr lang="en-US" sz="1600" dirty="0">
              <a:solidFill>
                <a:prstClr val="black"/>
              </a:solidFill>
              <a:cs typeface="B Titr" pitchFamily="2" charset="-78"/>
            </a:endParaRPr>
          </a:p>
        </p:txBody>
      </p:sp>
    </p:spTree>
    <p:extLst>
      <p:ext uri="{BB962C8B-B14F-4D97-AF65-F5344CB8AC3E}">
        <p14:creationId xmlns:p14="http://schemas.microsoft.com/office/powerpoint/2010/main" val="32883108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2" cstate="print">
            <a:extLst>
              <a:ext uri="{28A0092B-C50C-407E-A947-70E740481C1C}">
                <a14:useLocalDpi xmlns:a14="http://schemas.microsoft.com/office/drawing/2010/main" val="0"/>
              </a:ext>
            </a:extLst>
          </a:blip>
          <a:srcRect t="48177" r="32369"/>
          <a:stretch/>
        </p:blipFill>
        <p:spPr>
          <a:xfrm>
            <a:off x="-29240" y="25973"/>
            <a:ext cx="1096039" cy="984724"/>
          </a:xfrm>
          <a:prstGeom prst="rect">
            <a:avLst/>
          </a:prstGeom>
        </p:spPr>
      </p:pic>
      <p:sp>
        <p:nvSpPr>
          <p:cNvPr id="14" name="backgound_panel"/>
          <p:cNvSpPr/>
          <p:nvPr/>
        </p:nvSpPr>
        <p:spPr>
          <a:xfrm>
            <a:off x="76200" y="800100"/>
            <a:ext cx="7086600" cy="3886200"/>
          </a:xfrm>
          <a:prstGeom prst="roundRect">
            <a:avLst/>
          </a:prstGeom>
          <a:solidFill>
            <a:schemeClr val="bg1">
              <a:lumMod val="65000"/>
            </a:schemeClr>
          </a:solidFill>
          <a:ln>
            <a:solidFill>
              <a:schemeClr val="tx1">
                <a:lumMod val="95000"/>
                <a:lumOff val="5000"/>
              </a:schemeClr>
            </a:solidFill>
          </a:ln>
          <a:effectLst>
            <a:reflection blurRad="38100" stA="18000" endPos="55500" dist="50800" dir="5400000" sy="-100000" algn="bl" rotWithShape="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_panel"/>
          <p:cNvSpPr/>
          <p:nvPr/>
        </p:nvSpPr>
        <p:spPr>
          <a:xfrm>
            <a:off x="609600" y="1085851"/>
            <a:ext cx="8382000" cy="3943350"/>
          </a:xfrm>
          <a:prstGeom prst="roundRect">
            <a:avLst/>
          </a:prstGeom>
          <a:solidFill>
            <a:schemeClr val="accent6">
              <a:lumMod val="60000"/>
              <a:lumOff val="40000"/>
            </a:schemeClr>
          </a:solidFill>
          <a:ln>
            <a:solidFill>
              <a:schemeClr val="tx1">
                <a:lumMod val="95000"/>
                <a:lumOff val="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Title 10"/>
          <p:cNvSpPr>
            <a:spLocks noGrp="1"/>
          </p:cNvSpPr>
          <p:nvPr>
            <p:ph type="title"/>
          </p:nvPr>
        </p:nvSpPr>
        <p:spPr>
          <a:xfrm>
            <a:off x="381000" y="-57150"/>
            <a:ext cx="5867400" cy="857250"/>
          </a:xfrm>
        </p:spPr>
        <p:txBody>
          <a:bodyPr>
            <a:normAutofit/>
          </a:bodyPr>
          <a:lstStyle/>
          <a:p>
            <a:pPr algn="r"/>
            <a:r>
              <a:rPr lang="fa-IR" sz="3200" dirty="0">
                <a:ln w="12700">
                  <a:solidFill>
                    <a:schemeClr val="tx1"/>
                  </a:solidFill>
                </a:ln>
                <a:solidFill>
                  <a:srgbClr val="FF0000"/>
                </a:solidFill>
                <a:cs typeface="B Titr" pitchFamily="2" charset="-78"/>
              </a:rPr>
              <a:t>واکنش ها در برابر بهم زدن دوستی</a:t>
            </a:r>
            <a:endParaRPr lang="en-US" sz="3200" dirty="0">
              <a:ln w="12700">
                <a:solidFill>
                  <a:schemeClr val="tx1"/>
                </a:solidFill>
              </a:ln>
              <a:solidFill>
                <a:srgbClr val="FF0000"/>
              </a:solidFill>
            </a:endParaRPr>
          </a:p>
        </p:txBody>
      </p:sp>
      <p:sp>
        <p:nvSpPr>
          <p:cNvPr id="2" name="Content Placeholder 1"/>
          <p:cNvSpPr>
            <a:spLocks noGrp="1"/>
          </p:cNvSpPr>
          <p:nvPr>
            <p:ph idx="1"/>
          </p:nvPr>
        </p:nvSpPr>
        <p:spPr>
          <a:xfrm>
            <a:off x="1447800" y="1768078"/>
            <a:ext cx="7010400" cy="3394472"/>
          </a:xfrm>
        </p:spPr>
        <p:txBody>
          <a:bodyPr>
            <a:noAutofit/>
          </a:bodyPr>
          <a:lstStyle/>
          <a:p>
            <a:pPr algn="ctr" rtl="1">
              <a:buClr>
                <a:srgbClr val="FF0000"/>
              </a:buClr>
              <a:buSzPct val="150000"/>
              <a:buFont typeface="Wingdings" pitchFamily="2" charset="2"/>
              <a:buChar char="ü"/>
            </a:pPr>
            <a:r>
              <a:rPr lang="fa-IR" sz="2800" b="1" dirty="0">
                <a:ln>
                  <a:solidFill>
                    <a:sysClr val="windowText" lastClr="000000"/>
                  </a:solidFill>
                </a:ln>
                <a:solidFill>
                  <a:srgbClr val="00B050"/>
                </a:solidFill>
                <a:cs typeface="B Titr" pitchFamily="2" charset="-78"/>
              </a:rPr>
              <a:t> </a:t>
            </a:r>
            <a:r>
              <a:rPr lang="fa-IR" sz="3600" b="1" dirty="0">
                <a:ln>
                  <a:solidFill>
                    <a:sysClr val="windowText" lastClr="000000"/>
                  </a:solidFill>
                </a:ln>
                <a:solidFill>
                  <a:srgbClr val="00B050"/>
                </a:solidFill>
                <a:cs typeface="B Titr" pitchFamily="2" charset="-78"/>
              </a:rPr>
              <a:t>وعده مى‏دهد</a:t>
            </a:r>
            <a:endParaRPr lang="en-US" sz="3600" b="1" dirty="0">
              <a:ln>
                <a:solidFill>
                  <a:sysClr val="windowText" lastClr="000000"/>
                </a:solidFill>
              </a:ln>
              <a:solidFill>
                <a:srgbClr val="00B050"/>
              </a:solidFill>
              <a:cs typeface="B Titr" pitchFamily="2" charset="-78"/>
            </a:endParaRPr>
          </a:p>
          <a:p>
            <a:pPr marL="0" indent="0" algn="justLow" rtl="1">
              <a:buNone/>
            </a:pPr>
            <a:r>
              <a:rPr lang="fa-IR" sz="2800" dirty="0">
                <a:cs typeface="B Homa" pitchFamily="2" charset="-78"/>
              </a:rPr>
              <a:t>اولين و ساده‏ترين راه وعده ازدواج است. از آنجا كه دختران در برابر گزينه «ازدواج» زود نرم مى‏شوند و كوتاه مى‏آيند، بهترين راه همين است.</a:t>
            </a:r>
            <a:endParaRPr lang="en-US" sz="2800" dirty="0">
              <a:cs typeface="B Homa" pitchFamily="2" charset="-78"/>
            </a:endParaRPr>
          </a:p>
          <a:p>
            <a:pPr marL="0" indent="0" algn="justLow" rtl="1">
              <a:buNone/>
            </a:pPr>
            <a:r>
              <a:rPr lang="fa-IR" sz="2800" dirty="0">
                <a:cs typeface="B Homa" pitchFamily="2" charset="-78"/>
              </a:rPr>
              <a:t>دختر هم وعده اصلاح برخورد، زندگى خوب و خوشى در آينده، كمك به پسر و... را مى‏دهد.</a:t>
            </a:r>
            <a:endParaRPr lang="en-US" sz="2800" dirty="0">
              <a:cs typeface="B Homa" pitchFamily="2" charset="-78"/>
            </a:endParaRPr>
          </a:p>
        </p:txBody>
      </p:sp>
      <p:sp>
        <p:nvSpPr>
          <p:cNvPr id="5" name="small_button1">
            <a:hlinkClick r:id="rId3" action="ppaction://hlinksldjump"/>
          </p:cNvPr>
          <p:cNvSpPr/>
          <p:nvPr/>
        </p:nvSpPr>
        <p:spPr>
          <a:xfrm>
            <a:off x="458912" y="971551"/>
            <a:ext cx="609600" cy="420896"/>
          </a:xfrm>
          <a:prstGeom prst="roundRect">
            <a:avLst/>
          </a:prstGeom>
          <a:solidFill>
            <a:schemeClr val="accent6">
              <a:lumMod val="75000"/>
            </a:schemeClr>
          </a:solidFill>
          <a:ln>
            <a:no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solidFill>
                  <a:prstClr val="black">
                    <a:lumMod val="95000"/>
                    <a:lumOff val="5000"/>
                  </a:prstClr>
                </a:solidFill>
                <a:cs typeface="B Titr" pitchFamily="2" charset="-78"/>
              </a:rPr>
              <a:t>1</a:t>
            </a:r>
            <a:endParaRPr lang="en-US" sz="2800" dirty="0">
              <a:solidFill>
                <a:prstClr val="black">
                  <a:lumMod val="95000"/>
                  <a:lumOff val="5000"/>
                </a:prstClr>
              </a:solidFill>
              <a:cs typeface="B Titr" pitchFamily="2" charset="-78"/>
            </a:endParaRPr>
          </a:p>
        </p:txBody>
      </p:sp>
      <p:sp>
        <p:nvSpPr>
          <p:cNvPr id="6" name="small_button2">
            <a:hlinkClick r:id="rId4" action="ppaction://hlinksldjump"/>
          </p:cNvPr>
          <p:cNvSpPr/>
          <p:nvPr/>
        </p:nvSpPr>
        <p:spPr>
          <a:xfrm>
            <a:off x="457200" y="1428751"/>
            <a:ext cx="609600" cy="420896"/>
          </a:xfrm>
          <a:prstGeom prst="roundRect">
            <a:avLst/>
          </a:prstGeom>
          <a:solidFill>
            <a:schemeClr val="bg1">
              <a:lumMod val="75000"/>
            </a:schemeClr>
          </a:solidFill>
          <a:ln>
            <a:solidFill>
              <a:schemeClr val="accent4">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2</a:t>
            </a:r>
            <a:endParaRPr lang="en-US" sz="2800" dirty="0">
              <a:ln>
                <a:solidFill>
                  <a:sysClr val="windowText" lastClr="000000"/>
                </a:solidFill>
              </a:ln>
              <a:solidFill>
                <a:prstClr val="white">
                  <a:lumMod val="95000"/>
                </a:prstClr>
              </a:solidFill>
              <a:cs typeface="B Titr" pitchFamily="2" charset="-78"/>
            </a:endParaRPr>
          </a:p>
        </p:txBody>
      </p:sp>
      <p:sp>
        <p:nvSpPr>
          <p:cNvPr id="7" name="small_button3">
            <a:hlinkClick r:id="rId5" action="ppaction://hlinksldjump"/>
          </p:cNvPr>
          <p:cNvSpPr/>
          <p:nvPr/>
        </p:nvSpPr>
        <p:spPr>
          <a:xfrm>
            <a:off x="458912" y="1885951"/>
            <a:ext cx="609600" cy="420896"/>
          </a:xfrm>
          <a:prstGeom prst="roundRect">
            <a:avLst/>
          </a:prstGeom>
          <a:solidFill>
            <a:schemeClr val="bg1">
              <a:lumMod val="75000"/>
            </a:schemeClr>
          </a:solidFill>
          <a:ln>
            <a:solidFill>
              <a:schemeClr val="accent1">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3</a:t>
            </a:r>
            <a:endParaRPr lang="en-US" sz="2800" dirty="0">
              <a:ln>
                <a:solidFill>
                  <a:sysClr val="windowText" lastClr="000000"/>
                </a:solidFill>
              </a:ln>
              <a:solidFill>
                <a:prstClr val="white">
                  <a:lumMod val="95000"/>
                </a:prstClr>
              </a:solidFill>
              <a:cs typeface="B Titr" pitchFamily="2" charset="-78"/>
            </a:endParaRPr>
          </a:p>
        </p:txBody>
      </p:sp>
      <p:sp>
        <p:nvSpPr>
          <p:cNvPr id="8" name="small_button4">
            <a:hlinkClick r:id="rId6" action="ppaction://hlinksldjump"/>
          </p:cNvPr>
          <p:cNvSpPr/>
          <p:nvPr/>
        </p:nvSpPr>
        <p:spPr>
          <a:xfrm>
            <a:off x="458912" y="2343151"/>
            <a:ext cx="609600" cy="420896"/>
          </a:xfrm>
          <a:prstGeom prst="roundRect">
            <a:avLst/>
          </a:prstGeom>
          <a:solidFill>
            <a:schemeClr val="bg1">
              <a:lumMod val="75000"/>
            </a:schemeClr>
          </a:solidFill>
          <a:ln>
            <a:solidFill>
              <a:schemeClr val="tx1">
                <a:lumMod val="65000"/>
                <a:lumOff val="3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4</a:t>
            </a:r>
            <a:endParaRPr lang="en-US" sz="2800" dirty="0">
              <a:ln>
                <a:solidFill>
                  <a:sysClr val="windowText" lastClr="000000"/>
                </a:solidFill>
              </a:ln>
              <a:solidFill>
                <a:prstClr val="white">
                  <a:lumMod val="95000"/>
                </a:prstClr>
              </a:solidFill>
              <a:cs typeface="B Titr" pitchFamily="2" charset="-78"/>
            </a:endParaRPr>
          </a:p>
        </p:txBody>
      </p:sp>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5638800" y="5137"/>
            <a:ext cx="2218691" cy="2161704"/>
          </a:xfrm>
          <a:prstGeom prst="rect">
            <a:avLst/>
          </a:prstGeom>
        </p:spPr>
      </p:pic>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36622" y="4476750"/>
            <a:ext cx="858347" cy="682386"/>
          </a:xfrm>
          <a:prstGeom prst="rect">
            <a:avLst/>
          </a:prstGeom>
        </p:spPr>
      </p:pic>
      <p:sp>
        <p:nvSpPr>
          <p:cNvPr id="16" name="TextBox 15"/>
          <p:cNvSpPr txBox="1"/>
          <p:nvPr/>
        </p:nvSpPr>
        <p:spPr>
          <a:xfrm>
            <a:off x="8382000" y="4564618"/>
            <a:ext cx="609600" cy="369332"/>
          </a:xfrm>
          <a:prstGeom prst="rect">
            <a:avLst/>
          </a:prstGeom>
          <a:noFill/>
        </p:spPr>
        <p:txBody>
          <a:bodyPr wrap="square" rtlCol="0">
            <a:spAutoFit/>
          </a:bodyPr>
          <a:lstStyle/>
          <a:p>
            <a:fld id="{D81BCC4D-E9F3-467D-9842-464F8BE9B665}" type="slidenum">
              <a:rPr lang="fa-IR" smtClean="0">
                <a:cs typeface="B Titr" pitchFamily="2" charset="-78"/>
              </a:rPr>
              <a:pPr/>
              <a:t>84</a:t>
            </a:fld>
            <a:endParaRPr lang="en-US" dirty="0">
              <a:cs typeface="B Titr" pitchFamily="2" charset="-78"/>
            </a:endParaRPr>
          </a:p>
        </p:txBody>
      </p:sp>
      <p:pic>
        <p:nvPicPr>
          <p:cNvPr id="18" name="Picture 17" descr="166.gif">
            <a:hlinkClick r:id="rId9" action="ppaction://hlinksldjump"/>
          </p:cNvPr>
          <p:cNvPicPr>
            <a:picLocks noChangeAspect="1"/>
          </p:cNvPicPr>
          <p:nvPr/>
        </p:nvPicPr>
        <p:blipFill>
          <a:blip r:embed="rId10" cstate="print"/>
          <a:srcRect b="83334"/>
          <a:stretch>
            <a:fillRect/>
          </a:stretch>
        </p:blipFill>
        <p:spPr>
          <a:xfrm>
            <a:off x="7273794" y="112879"/>
            <a:ext cx="1813056" cy="687221"/>
          </a:xfrm>
          <a:prstGeom prst="rect">
            <a:avLst/>
          </a:prstGeom>
        </p:spPr>
      </p:pic>
      <p:sp>
        <p:nvSpPr>
          <p:cNvPr id="19" name="TextBox 18">
            <a:hlinkClick r:id="rId9" action="ppaction://hlinksldjump"/>
          </p:cNvPr>
          <p:cNvSpPr txBox="1"/>
          <p:nvPr/>
        </p:nvSpPr>
        <p:spPr>
          <a:xfrm>
            <a:off x="7810500" y="247650"/>
            <a:ext cx="752129" cy="338554"/>
          </a:xfrm>
          <a:prstGeom prst="rect">
            <a:avLst/>
          </a:prstGeom>
          <a:noFill/>
        </p:spPr>
        <p:txBody>
          <a:bodyPr wrap="none" rtlCol="0">
            <a:spAutoFit/>
          </a:bodyPr>
          <a:lstStyle/>
          <a:p>
            <a:r>
              <a:rPr lang="fa-IR" sz="1600" dirty="0">
                <a:solidFill>
                  <a:prstClr val="black"/>
                </a:solidFill>
                <a:cs typeface="B Titr" pitchFamily="2" charset="-78"/>
              </a:rPr>
              <a:t>بازگشت</a:t>
            </a:r>
            <a:endParaRPr lang="en-US" sz="1600" dirty="0">
              <a:solidFill>
                <a:prstClr val="black"/>
              </a:solidFill>
              <a:cs typeface="B Titr" pitchFamily="2" charset="-78"/>
            </a:endParaRPr>
          </a:p>
        </p:txBody>
      </p:sp>
    </p:spTree>
    <p:extLst>
      <p:ext uri="{BB962C8B-B14F-4D97-AF65-F5344CB8AC3E}">
        <p14:creationId xmlns:p14="http://schemas.microsoft.com/office/powerpoint/2010/main" val="4631262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print">
            <a:extLst>
              <a:ext uri="{28A0092B-C50C-407E-A947-70E740481C1C}">
                <a14:useLocalDpi xmlns:a14="http://schemas.microsoft.com/office/drawing/2010/main" val="0"/>
              </a:ext>
            </a:extLst>
          </a:blip>
          <a:srcRect t="48177" r="32369"/>
          <a:stretch/>
        </p:blipFill>
        <p:spPr>
          <a:xfrm>
            <a:off x="-29240" y="25973"/>
            <a:ext cx="1096039" cy="984724"/>
          </a:xfrm>
          <a:prstGeom prst="rect">
            <a:avLst/>
          </a:prstGeom>
        </p:spPr>
      </p:pic>
      <p:sp>
        <p:nvSpPr>
          <p:cNvPr id="14" name="backgound_panel"/>
          <p:cNvSpPr/>
          <p:nvPr/>
        </p:nvSpPr>
        <p:spPr>
          <a:xfrm>
            <a:off x="76200" y="800100"/>
            <a:ext cx="7086600" cy="3886200"/>
          </a:xfrm>
          <a:prstGeom prst="roundRect">
            <a:avLst/>
          </a:prstGeom>
          <a:solidFill>
            <a:schemeClr val="bg1">
              <a:lumMod val="65000"/>
            </a:schemeClr>
          </a:solidFill>
          <a:ln>
            <a:solidFill>
              <a:schemeClr val="tx1">
                <a:lumMod val="95000"/>
                <a:lumOff val="5000"/>
              </a:schemeClr>
            </a:solidFill>
          </a:ln>
          <a:effectLst>
            <a:reflection blurRad="38100" stA="18000" endPos="55500" dist="50800" dir="5400000" sy="-100000" algn="bl" rotWithShape="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_panel"/>
          <p:cNvSpPr/>
          <p:nvPr/>
        </p:nvSpPr>
        <p:spPr>
          <a:xfrm>
            <a:off x="609600" y="1085851"/>
            <a:ext cx="8382000" cy="3943350"/>
          </a:xfrm>
          <a:prstGeom prst="roundRect">
            <a:avLst/>
          </a:prstGeom>
          <a:solidFill>
            <a:schemeClr val="accent4">
              <a:lumMod val="75000"/>
            </a:schemeClr>
          </a:solidFill>
          <a:ln>
            <a:solidFill>
              <a:schemeClr val="tx1">
                <a:lumMod val="95000"/>
                <a:lumOff val="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lumMod val="75000"/>
                </a:prstClr>
              </a:solidFill>
            </a:endParaRPr>
          </a:p>
        </p:txBody>
      </p:sp>
      <p:sp>
        <p:nvSpPr>
          <p:cNvPr id="2" name="Content Placeholder 1"/>
          <p:cNvSpPr>
            <a:spLocks noGrp="1"/>
          </p:cNvSpPr>
          <p:nvPr>
            <p:ph idx="1"/>
          </p:nvPr>
        </p:nvSpPr>
        <p:spPr>
          <a:xfrm>
            <a:off x="1295400" y="1691878"/>
            <a:ext cx="7010400" cy="3394472"/>
          </a:xfrm>
        </p:spPr>
        <p:txBody>
          <a:bodyPr>
            <a:normAutofit/>
          </a:bodyPr>
          <a:lstStyle/>
          <a:p>
            <a:pPr algn="ctr" rtl="1">
              <a:buClr>
                <a:srgbClr val="FF0000"/>
              </a:buClr>
              <a:buSzPct val="150000"/>
              <a:buFont typeface="Wingdings" pitchFamily="2" charset="2"/>
              <a:buChar char="ü"/>
            </a:pPr>
            <a:r>
              <a:rPr lang="fa-IR" sz="2800" b="1" dirty="0">
                <a:ln>
                  <a:solidFill>
                    <a:sysClr val="windowText" lastClr="000000"/>
                  </a:solidFill>
                </a:ln>
                <a:solidFill>
                  <a:srgbClr val="00B050"/>
                </a:solidFill>
                <a:cs typeface="B Titr" pitchFamily="2" charset="-78"/>
              </a:rPr>
              <a:t>تهديد مى‏كند (به خودكشى يا ...)</a:t>
            </a:r>
            <a:endParaRPr lang="en-US" sz="2800" b="1" dirty="0">
              <a:ln>
                <a:solidFill>
                  <a:sysClr val="windowText" lastClr="000000"/>
                </a:solidFill>
              </a:ln>
              <a:solidFill>
                <a:srgbClr val="00B050"/>
              </a:solidFill>
              <a:cs typeface="B Titr" pitchFamily="2" charset="-78"/>
            </a:endParaRPr>
          </a:p>
          <a:p>
            <a:pPr marL="0" indent="0" algn="justLow" rtl="1">
              <a:buNone/>
            </a:pPr>
            <a:r>
              <a:rPr lang="fa-IR" sz="2400" dirty="0">
                <a:cs typeface="B Homa" pitchFamily="2" charset="-78"/>
              </a:rPr>
              <a:t>دختر يا پسرى كه از هر چيزى نا اميد  است و براى آينده خود خيال‏ها و روياهايى ساخته و پرداخته است و از سوى ديگر فكر مى‏كند كه توانايى ساختن يك زندگى مناسب را براى خود ندارد به این حربه متوسل مى‏شود.</a:t>
            </a:r>
            <a:endParaRPr lang="en-US" sz="2400" dirty="0">
              <a:cs typeface="B Homa" pitchFamily="2" charset="-78"/>
            </a:endParaRPr>
          </a:p>
          <a:p>
            <a:pPr marL="0" indent="0" algn="justLow" rtl="1">
              <a:buNone/>
            </a:pPr>
            <a:r>
              <a:rPr lang="fa-IR" sz="2400" dirty="0">
                <a:cs typeface="B Homa" pitchFamily="2" charset="-78"/>
              </a:rPr>
              <a:t>متاسفانه خانواده‏ها به علت تربيت بد فرزندان آن‏ها را بسيار زودرنج و حساس بار آورده‏اند و آنان تحمل هيچ گونه سختى و تلخى را ندارند بنابراين گاه به خودكشى روى مى‏آورند.</a:t>
            </a:r>
            <a:endParaRPr lang="en-US" sz="2400" dirty="0">
              <a:cs typeface="B Homa" pitchFamily="2" charset="-78"/>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638800" y="-171450"/>
            <a:ext cx="2218691" cy="2161704"/>
          </a:xfrm>
          <a:prstGeom prst="rect">
            <a:avLst/>
          </a:prstGeom>
        </p:spPr>
      </p:pic>
      <p:sp>
        <p:nvSpPr>
          <p:cNvPr id="15" name="small_button1">
            <a:hlinkClick r:id="rId4" action="ppaction://hlinksldjump"/>
          </p:cNvPr>
          <p:cNvSpPr/>
          <p:nvPr/>
        </p:nvSpPr>
        <p:spPr>
          <a:xfrm>
            <a:off x="458912" y="971551"/>
            <a:ext cx="609600" cy="420896"/>
          </a:xfrm>
          <a:prstGeom prst="roundRect">
            <a:avLst/>
          </a:prstGeom>
          <a:solidFill>
            <a:schemeClr val="bg1">
              <a:lumMod val="75000"/>
            </a:schemeClr>
          </a:solidFill>
          <a:ln>
            <a:solidFill>
              <a:schemeClr val="accent6">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1</a:t>
            </a:r>
            <a:endParaRPr lang="en-US" sz="2800" dirty="0">
              <a:ln>
                <a:solidFill>
                  <a:sysClr val="windowText" lastClr="000000"/>
                </a:solidFill>
              </a:ln>
              <a:solidFill>
                <a:prstClr val="white">
                  <a:lumMod val="95000"/>
                </a:prstClr>
              </a:solidFill>
              <a:cs typeface="B Titr" pitchFamily="2" charset="-78"/>
            </a:endParaRPr>
          </a:p>
        </p:txBody>
      </p:sp>
      <p:sp>
        <p:nvSpPr>
          <p:cNvPr id="17" name="small_button2">
            <a:hlinkClick r:id="rId5" action="ppaction://hlinksldjump"/>
          </p:cNvPr>
          <p:cNvSpPr/>
          <p:nvPr/>
        </p:nvSpPr>
        <p:spPr>
          <a:xfrm>
            <a:off x="457200" y="1428751"/>
            <a:ext cx="609600" cy="420896"/>
          </a:xfrm>
          <a:prstGeom prst="roundRect">
            <a:avLst/>
          </a:prstGeom>
          <a:solidFill>
            <a:schemeClr val="accent4">
              <a:lumMod val="75000"/>
            </a:schemeClr>
          </a:solidFill>
          <a:ln>
            <a:solidFill>
              <a:schemeClr val="accent4">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solidFill>
                  <a:prstClr val="black">
                    <a:lumMod val="95000"/>
                    <a:lumOff val="5000"/>
                  </a:prstClr>
                </a:solidFill>
                <a:cs typeface="B Titr" pitchFamily="2" charset="-78"/>
              </a:rPr>
              <a:t>2</a:t>
            </a:r>
            <a:endParaRPr lang="en-US" sz="2800" dirty="0">
              <a:solidFill>
                <a:prstClr val="black">
                  <a:lumMod val="95000"/>
                  <a:lumOff val="5000"/>
                </a:prstClr>
              </a:solidFill>
              <a:cs typeface="B Titr" pitchFamily="2" charset="-78"/>
            </a:endParaRPr>
          </a:p>
        </p:txBody>
      </p:sp>
      <p:sp>
        <p:nvSpPr>
          <p:cNvPr id="19" name="Title 10"/>
          <p:cNvSpPr txBox="1">
            <a:spLocks/>
          </p:cNvSpPr>
          <p:nvPr/>
        </p:nvSpPr>
        <p:spPr>
          <a:xfrm>
            <a:off x="381000" y="-57150"/>
            <a:ext cx="5867400" cy="85725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bg1">
                    <a:lumMod val="95000"/>
                  </a:schemeClr>
                </a:solidFill>
                <a:latin typeface="+mj-lt"/>
                <a:ea typeface="+mj-ea"/>
                <a:cs typeface="+mj-cs"/>
              </a:defRPr>
            </a:lvl1pPr>
          </a:lstStyle>
          <a:p>
            <a:pPr algn="r"/>
            <a:r>
              <a:rPr lang="fa-IR" sz="3200" dirty="0">
                <a:ln w="12700">
                  <a:solidFill>
                    <a:prstClr val="black"/>
                  </a:solidFill>
                </a:ln>
                <a:solidFill>
                  <a:srgbClr val="FF0000"/>
                </a:solidFill>
                <a:cs typeface="B Titr" pitchFamily="2" charset="-78"/>
              </a:rPr>
              <a:t>واکنش ها در برابر بهم زدن دوستی</a:t>
            </a:r>
            <a:endParaRPr lang="en-US" sz="3200" dirty="0">
              <a:ln w="12700">
                <a:solidFill>
                  <a:prstClr val="black"/>
                </a:solidFill>
              </a:ln>
              <a:solidFill>
                <a:srgbClr val="FF0000"/>
              </a:solidFill>
            </a:endParaRPr>
          </a:p>
        </p:txBody>
      </p:sp>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36622" y="4476750"/>
            <a:ext cx="858347" cy="682386"/>
          </a:xfrm>
          <a:prstGeom prst="rect">
            <a:avLst/>
          </a:prstGeom>
        </p:spPr>
      </p:pic>
      <p:sp>
        <p:nvSpPr>
          <p:cNvPr id="20" name="TextBox 19"/>
          <p:cNvSpPr txBox="1"/>
          <p:nvPr/>
        </p:nvSpPr>
        <p:spPr>
          <a:xfrm>
            <a:off x="8382000" y="4564618"/>
            <a:ext cx="609600" cy="369332"/>
          </a:xfrm>
          <a:prstGeom prst="rect">
            <a:avLst/>
          </a:prstGeom>
          <a:noFill/>
        </p:spPr>
        <p:txBody>
          <a:bodyPr wrap="square" rtlCol="0">
            <a:spAutoFit/>
          </a:bodyPr>
          <a:lstStyle/>
          <a:p>
            <a:fld id="{D81BCC4D-E9F3-467D-9842-464F8BE9B665}" type="slidenum">
              <a:rPr lang="fa-IR" smtClean="0">
                <a:cs typeface="B Titr" pitchFamily="2" charset="-78"/>
              </a:rPr>
              <a:pPr/>
              <a:t>85</a:t>
            </a:fld>
            <a:endParaRPr lang="en-US" dirty="0">
              <a:cs typeface="B Titr" pitchFamily="2" charset="-78"/>
            </a:endParaRPr>
          </a:p>
        </p:txBody>
      </p:sp>
      <p:pic>
        <p:nvPicPr>
          <p:cNvPr id="24" name="Picture 23" descr="166.gif">
            <a:hlinkClick r:id="rId7" action="ppaction://hlinksldjump"/>
          </p:cNvPr>
          <p:cNvPicPr>
            <a:picLocks noChangeAspect="1"/>
          </p:cNvPicPr>
          <p:nvPr/>
        </p:nvPicPr>
        <p:blipFill>
          <a:blip r:embed="rId8" cstate="print"/>
          <a:srcRect b="83334"/>
          <a:stretch>
            <a:fillRect/>
          </a:stretch>
        </p:blipFill>
        <p:spPr>
          <a:xfrm>
            <a:off x="7273794" y="112879"/>
            <a:ext cx="1813056" cy="687221"/>
          </a:xfrm>
          <a:prstGeom prst="rect">
            <a:avLst/>
          </a:prstGeom>
        </p:spPr>
      </p:pic>
      <p:sp>
        <p:nvSpPr>
          <p:cNvPr id="25" name="TextBox 24">
            <a:hlinkClick r:id="rId7" action="ppaction://hlinksldjump"/>
          </p:cNvPr>
          <p:cNvSpPr txBox="1"/>
          <p:nvPr/>
        </p:nvSpPr>
        <p:spPr>
          <a:xfrm>
            <a:off x="7810500" y="247650"/>
            <a:ext cx="752129" cy="338554"/>
          </a:xfrm>
          <a:prstGeom prst="rect">
            <a:avLst/>
          </a:prstGeom>
          <a:noFill/>
        </p:spPr>
        <p:txBody>
          <a:bodyPr wrap="none" rtlCol="0">
            <a:spAutoFit/>
          </a:bodyPr>
          <a:lstStyle/>
          <a:p>
            <a:r>
              <a:rPr lang="fa-IR" sz="1600" dirty="0">
                <a:solidFill>
                  <a:prstClr val="black"/>
                </a:solidFill>
                <a:cs typeface="B Titr" pitchFamily="2" charset="-78"/>
              </a:rPr>
              <a:t>بازگشت</a:t>
            </a:r>
            <a:endParaRPr lang="en-US" sz="1600" dirty="0">
              <a:solidFill>
                <a:prstClr val="black"/>
              </a:solidFill>
              <a:cs typeface="B Titr" pitchFamily="2" charset="-78"/>
            </a:endParaRPr>
          </a:p>
        </p:txBody>
      </p:sp>
      <p:sp>
        <p:nvSpPr>
          <p:cNvPr id="26" name="small_button3">
            <a:hlinkClick r:id="rId9" action="ppaction://hlinksldjump"/>
          </p:cNvPr>
          <p:cNvSpPr/>
          <p:nvPr/>
        </p:nvSpPr>
        <p:spPr>
          <a:xfrm>
            <a:off x="458912" y="1885951"/>
            <a:ext cx="609600" cy="420896"/>
          </a:xfrm>
          <a:prstGeom prst="roundRect">
            <a:avLst/>
          </a:prstGeom>
          <a:solidFill>
            <a:schemeClr val="bg1">
              <a:lumMod val="75000"/>
            </a:schemeClr>
          </a:solidFill>
          <a:ln>
            <a:solidFill>
              <a:schemeClr val="accent1">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3</a:t>
            </a:r>
            <a:endParaRPr lang="en-US" sz="2800" dirty="0">
              <a:ln>
                <a:solidFill>
                  <a:sysClr val="windowText" lastClr="000000"/>
                </a:solidFill>
              </a:ln>
              <a:solidFill>
                <a:prstClr val="white">
                  <a:lumMod val="95000"/>
                </a:prstClr>
              </a:solidFill>
              <a:cs typeface="B Titr" pitchFamily="2" charset="-78"/>
            </a:endParaRPr>
          </a:p>
        </p:txBody>
      </p:sp>
      <p:sp>
        <p:nvSpPr>
          <p:cNvPr id="27" name="small_button4">
            <a:hlinkClick r:id="rId10" action="ppaction://hlinksldjump"/>
          </p:cNvPr>
          <p:cNvSpPr/>
          <p:nvPr/>
        </p:nvSpPr>
        <p:spPr>
          <a:xfrm>
            <a:off x="458912" y="2343151"/>
            <a:ext cx="609600" cy="420896"/>
          </a:xfrm>
          <a:prstGeom prst="roundRect">
            <a:avLst/>
          </a:prstGeom>
          <a:solidFill>
            <a:schemeClr val="bg1">
              <a:lumMod val="75000"/>
            </a:schemeClr>
          </a:solidFill>
          <a:ln>
            <a:solidFill>
              <a:schemeClr val="tx1">
                <a:lumMod val="65000"/>
                <a:lumOff val="3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4</a:t>
            </a:r>
            <a:endParaRPr lang="en-US" sz="2800" dirty="0">
              <a:ln>
                <a:solidFill>
                  <a:sysClr val="windowText" lastClr="000000"/>
                </a:solidFill>
              </a:ln>
              <a:solidFill>
                <a:prstClr val="white">
                  <a:lumMod val="95000"/>
                </a:prstClr>
              </a:solidFill>
              <a:cs typeface="B Titr" pitchFamily="2" charset="-78"/>
            </a:endParaRPr>
          </a:p>
        </p:txBody>
      </p:sp>
    </p:spTree>
    <p:extLst>
      <p:ext uri="{BB962C8B-B14F-4D97-AF65-F5344CB8AC3E}">
        <p14:creationId xmlns:p14="http://schemas.microsoft.com/office/powerpoint/2010/main" val="27659231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dirty="0"/>
          </a:p>
        </p:txBody>
      </p:sp>
      <p:sp>
        <p:nvSpPr>
          <p:cNvPr id="3" name="Content Placeholder 2"/>
          <p:cNvSpPr>
            <a:spLocks noGrp="1"/>
          </p:cNvSpPr>
          <p:nvPr>
            <p:ph idx="1"/>
          </p:nvPr>
        </p:nvSpPr>
        <p:spPr/>
        <p:txBody>
          <a:bodyPr/>
          <a:lstStyle/>
          <a:p>
            <a:pPr marL="0" indent="0" algn="justLow" rtl="1">
              <a:buNone/>
            </a:pPr>
            <a:r>
              <a:rPr lang="fa-IR" dirty="0">
                <a:ln>
                  <a:solidFill>
                    <a:schemeClr val="tx1"/>
                  </a:solidFill>
                </a:ln>
                <a:solidFill>
                  <a:srgbClr val="FF0000"/>
                </a:solidFill>
                <a:cs typeface="B Homa" pitchFamily="2" charset="-78"/>
              </a:rPr>
              <a:t>دكتر عبدالعظيم رحيمى</a:t>
            </a:r>
            <a:endParaRPr lang="en-US" dirty="0">
              <a:ln>
                <a:solidFill>
                  <a:schemeClr val="tx1"/>
                </a:solidFill>
              </a:ln>
              <a:solidFill>
                <a:srgbClr val="FF0000"/>
              </a:solidFill>
              <a:cs typeface="B Homa" pitchFamily="2" charset="-78"/>
            </a:endParaRPr>
          </a:p>
          <a:p>
            <a:pPr marL="0" indent="0" algn="justLow" rtl="1">
              <a:buNone/>
            </a:pPr>
            <a:r>
              <a:rPr lang="fa-IR" dirty="0">
                <a:cs typeface="B Homa" pitchFamily="2" charset="-78"/>
              </a:rPr>
              <a:t>تجربه نشان داده است هر چه به توقعات كودك بيش‏تر پاسخ دهيم، دايره اسارت او تنگ‏تر و ظرفيت تحمل او كمتر و دامنه انتظارات او وسيع‏تر مى‏شود.    	</a:t>
            </a:r>
            <a:r>
              <a:rPr lang="fa-IR" dirty="0">
                <a:solidFill>
                  <a:srgbClr val="FFFF00"/>
                </a:solidFill>
                <a:cs typeface="B Homa" pitchFamily="2" charset="-78"/>
              </a:rPr>
              <a:t>		   </a:t>
            </a:r>
            <a:r>
              <a:rPr lang="fa-IR" sz="2000" dirty="0">
                <a:cs typeface="B Homa" pitchFamily="2" charset="-78"/>
              </a:rPr>
              <a:t>هشدارها نکته های تربیتی ص 86</a:t>
            </a:r>
            <a:endParaRPr lang="fa-IR" dirty="0">
              <a:cs typeface="B Homa" pitchFamily="2" charset="-78"/>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print">
            <a:extLst>
              <a:ext uri="{28A0092B-C50C-407E-A947-70E740481C1C}">
                <a14:useLocalDpi xmlns:a14="http://schemas.microsoft.com/office/drawing/2010/main" val="0"/>
              </a:ext>
            </a:extLst>
          </a:blip>
          <a:srcRect t="48177" r="32369"/>
          <a:stretch/>
        </p:blipFill>
        <p:spPr>
          <a:xfrm>
            <a:off x="-29240" y="25973"/>
            <a:ext cx="1096039" cy="984724"/>
          </a:xfrm>
          <a:prstGeom prst="rect">
            <a:avLst/>
          </a:prstGeom>
        </p:spPr>
      </p:pic>
      <p:sp>
        <p:nvSpPr>
          <p:cNvPr id="14" name="backgound_panel"/>
          <p:cNvSpPr/>
          <p:nvPr/>
        </p:nvSpPr>
        <p:spPr>
          <a:xfrm>
            <a:off x="76200" y="800100"/>
            <a:ext cx="7086600" cy="3886200"/>
          </a:xfrm>
          <a:prstGeom prst="roundRect">
            <a:avLst/>
          </a:prstGeom>
          <a:solidFill>
            <a:schemeClr val="bg1">
              <a:lumMod val="65000"/>
            </a:schemeClr>
          </a:solidFill>
          <a:ln>
            <a:solidFill>
              <a:schemeClr val="tx1">
                <a:lumMod val="95000"/>
                <a:lumOff val="5000"/>
              </a:schemeClr>
            </a:solidFill>
          </a:ln>
          <a:effectLst>
            <a:reflection blurRad="38100" stA="18000" endPos="55500" dist="50800" dir="5400000" sy="-100000" algn="bl" rotWithShape="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_panel"/>
          <p:cNvSpPr/>
          <p:nvPr/>
        </p:nvSpPr>
        <p:spPr>
          <a:xfrm>
            <a:off x="609600" y="1085851"/>
            <a:ext cx="8382000" cy="3943350"/>
          </a:xfrm>
          <a:prstGeom prst="roundRect">
            <a:avLst/>
          </a:prstGeom>
          <a:solidFill>
            <a:schemeClr val="accent1">
              <a:lumMod val="75000"/>
            </a:schemeClr>
          </a:solidFill>
          <a:ln>
            <a:solidFill>
              <a:schemeClr val="tx1">
                <a:lumMod val="95000"/>
                <a:lumOff val="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Content Placeholder 1"/>
          <p:cNvSpPr>
            <a:spLocks noGrp="1"/>
          </p:cNvSpPr>
          <p:nvPr>
            <p:ph idx="1"/>
          </p:nvPr>
        </p:nvSpPr>
        <p:spPr>
          <a:xfrm>
            <a:off x="1038118" y="1276350"/>
            <a:ext cx="7724882" cy="2895599"/>
          </a:xfrm>
        </p:spPr>
        <p:txBody>
          <a:bodyPr>
            <a:noAutofit/>
          </a:bodyPr>
          <a:lstStyle/>
          <a:p>
            <a:pPr algn="ctr" rtl="1">
              <a:buClr>
                <a:srgbClr val="FF0000"/>
              </a:buClr>
              <a:buSzPct val="150000"/>
              <a:buFont typeface="Wingdings" pitchFamily="2" charset="2"/>
              <a:buChar char="ü"/>
            </a:pPr>
            <a:r>
              <a:rPr lang="fa-IR" sz="2600" b="1" dirty="0">
                <a:ln>
                  <a:solidFill>
                    <a:sysClr val="windowText" lastClr="000000"/>
                  </a:solidFill>
                </a:ln>
                <a:solidFill>
                  <a:srgbClr val="00B050"/>
                </a:solidFill>
                <a:cs typeface="B Titr" pitchFamily="2" charset="-78"/>
              </a:rPr>
              <a:t>      ايجاد احساس گناه</a:t>
            </a:r>
            <a:endParaRPr lang="en-US" sz="2600" b="1" dirty="0">
              <a:ln>
                <a:solidFill>
                  <a:sysClr val="windowText" lastClr="000000"/>
                </a:solidFill>
              </a:ln>
              <a:solidFill>
                <a:srgbClr val="00B050"/>
              </a:solidFill>
              <a:cs typeface="B Titr" pitchFamily="2" charset="-78"/>
            </a:endParaRPr>
          </a:p>
          <a:p>
            <a:pPr marL="0" indent="0" algn="justLow" rtl="1">
              <a:buNone/>
            </a:pPr>
            <a:r>
              <a:rPr lang="fa-IR" sz="2600" dirty="0">
                <a:cs typeface="B Homa" pitchFamily="2" charset="-78"/>
              </a:rPr>
              <a:t>اين حربه بسيار پر استفاده است. افراد سعى مى‏كنند اينطور وانمود كنند كه به خاطر اين دوستى حقى بر گردن طرف مقابل دارند و اگر او بخواهد اين دوستى را به هم بزند به آنها ظلم كرده.</a:t>
            </a:r>
          </a:p>
          <a:p>
            <a:pPr marL="0" indent="0" algn="justLow" rtl="1">
              <a:buNone/>
            </a:pPr>
            <a:r>
              <a:rPr lang="fa-IR" sz="2600" dirty="0">
                <a:cs typeface="B Homa" pitchFamily="2" charset="-78"/>
              </a:rPr>
              <a:t>اين جمله را خيلى‏ها تكرار مى‏كنند كه «اگر دل عاشق را بشكنى در زندگى خوشبخت نمى‏شوى» و مانند اين جمله زياد است. اما هيچ كدام از این جملات دلیلی ندارد جز قانع كردن طرف مقابل به ادامه دوستى.</a:t>
            </a:r>
            <a:endParaRPr lang="en-US" sz="2600" dirty="0">
              <a:cs typeface="B Homa" pitchFamily="2" charset="-78"/>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867400" y="-19050"/>
            <a:ext cx="1981200" cy="1930313"/>
          </a:xfrm>
          <a:prstGeom prst="rect">
            <a:avLst/>
          </a:prstGeom>
        </p:spPr>
      </p:pic>
      <p:sp>
        <p:nvSpPr>
          <p:cNvPr id="17" name="small_button2">
            <a:hlinkClick r:id="rId4" action="ppaction://hlinksldjump"/>
          </p:cNvPr>
          <p:cNvSpPr/>
          <p:nvPr/>
        </p:nvSpPr>
        <p:spPr>
          <a:xfrm>
            <a:off x="457200" y="1428751"/>
            <a:ext cx="609600" cy="420896"/>
          </a:xfrm>
          <a:prstGeom prst="roundRect">
            <a:avLst/>
          </a:prstGeom>
          <a:solidFill>
            <a:schemeClr val="bg1">
              <a:lumMod val="75000"/>
            </a:schemeClr>
          </a:solidFill>
          <a:ln>
            <a:solidFill>
              <a:schemeClr val="accent4">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2</a:t>
            </a:r>
            <a:endParaRPr lang="en-US" sz="2800" dirty="0">
              <a:ln>
                <a:solidFill>
                  <a:sysClr val="windowText" lastClr="000000"/>
                </a:solidFill>
              </a:ln>
              <a:solidFill>
                <a:prstClr val="white">
                  <a:lumMod val="95000"/>
                </a:prstClr>
              </a:solidFill>
              <a:cs typeface="B Titr" pitchFamily="2" charset="-78"/>
            </a:endParaRPr>
          </a:p>
        </p:txBody>
      </p:sp>
      <p:sp>
        <p:nvSpPr>
          <p:cNvPr id="18" name="small_button3">
            <a:hlinkClick r:id="rId5" action="ppaction://hlinksldjump"/>
          </p:cNvPr>
          <p:cNvSpPr/>
          <p:nvPr/>
        </p:nvSpPr>
        <p:spPr>
          <a:xfrm>
            <a:off x="458912" y="1885951"/>
            <a:ext cx="609600" cy="420896"/>
          </a:xfrm>
          <a:prstGeom prst="roundRect">
            <a:avLst/>
          </a:prstGeom>
          <a:solidFill>
            <a:schemeClr val="accent1">
              <a:lumMod val="75000"/>
            </a:schemeClr>
          </a:solidFill>
          <a:ln>
            <a:solidFill>
              <a:schemeClr val="accent1">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3</a:t>
            </a:r>
            <a:endParaRPr lang="en-US" sz="2800" dirty="0">
              <a:ln>
                <a:solidFill>
                  <a:sysClr val="windowText" lastClr="000000"/>
                </a:solidFill>
              </a:ln>
              <a:solidFill>
                <a:prstClr val="white">
                  <a:lumMod val="95000"/>
                </a:prstClr>
              </a:solidFill>
              <a:cs typeface="B Titr" pitchFamily="2" charset="-78"/>
            </a:endParaRPr>
          </a:p>
        </p:txBody>
      </p:sp>
      <p:sp>
        <p:nvSpPr>
          <p:cNvPr id="19" name="Title 10"/>
          <p:cNvSpPr>
            <a:spLocks noGrp="1"/>
          </p:cNvSpPr>
          <p:nvPr>
            <p:ph type="title"/>
          </p:nvPr>
        </p:nvSpPr>
        <p:spPr>
          <a:xfrm>
            <a:off x="381000" y="-57150"/>
            <a:ext cx="5867400" cy="857250"/>
          </a:xfrm>
        </p:spPr>
        <p:txBody>
          <a:bodyPr>
            <a:normAutofit/>
          </a:bodyPr>
          <a:lstStyle/>
          <a:p>
            <a:pPr algn="r"/>
            <a:r>
              <a:rPr lang="fa-IR" sz="3200" dirty="0">
                <a:ln w="12700">
                  <a:solidFill>
                    <a:schemeClr val="tx1"/>
                  </a:solidFill>
                </a:ln>
                <a:solidFill>
                  <a:srgbClr val="FF0000"/>
                </a:solidFill>
                <a:cs typeface="B Titr" pitchFamily="2" charset="-78"/>
              </a:rPr>
              <a:t>واکنش ها در برابر بهم زدن دوستی</a:t>
            </a:r>
            <a:endParaRPr lang="en-US" sz="3200" dirty="0">
              <a:ln w="12700">
                <a:solidFill>
                  <a:schemeClr val="tx1"/>
                </a:solidFill>
              </a:ln>
              <a:solidFill>
                <a:srgbClr val="FF0000"/>
              </a:solidFill>
            </a:endParaRPr>
          </a:p>
        </p:txBody>
      </p:sp>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36622" y="4476750"/>
            <a:ext cx="858347" cy="682386"/>
          </a:xfrm>
          <a:prstGeom prst="rect">
            <a:avLst/>
          </a:prstGeom>
        </p:spPr>
      </p:pic>
      <p:sp>
        <p:nvSpPr>
          <p:cNvPr id="21" name="TextBox 20"/>
          <p:cNvSpPr txBox="1"/>
          <p:nvPr/>
        </p:nvSpPr>
        <p:spPr>
          <a:xfrm>
            <a:off x="8382000" y="4564618"/>
            <a:ext cx="609600" cy="369332"/>
          </a:xfrm>
          <a:prstGeom prst="rect">
            <a:avLst/>
          </a:prstGeom>
          <a:noFill/>
        </p:spPr>
        <p:txBody>
          <a:bodyPr wrap="square" rtlCol="0">
            <a:spAutoFit/>
          </a:bodyPr>
          <a:lstStyle/>
          <a:p>
            <a:fld id="{D81BCC4D-E9F3-467D-9842-464F8BE9B665}" type="slidenum">
              <a:rPr lang="fa-IR" smtClean="0">
                <a:cs typeface="B Titr" pitchFamily="2" charset="-78"/>
              </a:rPr>
              <a:pPr/>
              <a:t>87</a:t>
            </a:fld>
            <a:endParaRPr lang="en-US" dirty="0">
              <a:cs typeface="B Titr" pitchFamily="2" charset="-78"/>
            </a:endParaRPr>
          </a:p>
        </p:txBody>
      </p:sp>
      <p:pic>
        <p:nvPicPr>
          <p:cNvPr id="24" name="Picture 23" descr="166.gif">
            <a:hlinkClick r:id="rId7" action="ppaction://hlinksldjump"/>
          </p:cNvPr>
          <p:cNvPicPr>
            <a:picLocks noChangeAspect="1"/>
          </p:cNvPicPr>
          <p:nvPr/>
        </p:nvPicPr>
        <p:blipFill>
          <a:blip r:embed="rId8" cstate="print"/>
          <a:srcRect b="83334"/>
          <a:stretch>
            <a:fillRect/>
          </a:stretch>
        </p:blipFill>
        <p:spPr>
          <a:xfrm>
            <a:off x="7273794" y="112879"/>
            <a:ext cx="1813056" cy="687221"/>
          </a:xfrm>
          <a:prstGeom prst="rect">
            <a:avLst/>
          </a:prstGeom>
        </p:spPr>
      </p:pic>
      <p:sp>
        <p:nvSpPr>
          <p:cNvPr id="25" name="TextBox 24">
            <a:hlinkClick r:id="rId7" action="ppaction://hlinksldjump"/>
          </p:cNvPr>
          <p:cNvSpPr txBox="1"/>
          <p:nvPr/>
        </p:nvSpPr>
        <p:spPr>
          <a:xfrm>
            <a:off x="7810500" y="247650"/>
            <a:ext cx="752129" cy="338554"/>
          </a:xfrm>
          <a:prstGeom prst="rect">
            <a:avLst/>
          </a:prstGeom>
          <a:noFill/>
        </p:spPr>
        <p:txBody>
          <a:bodyPr wrap="none" rtlCol="0">
            <a:spAutoFit/>
          </a:bodyPr>
          <a:lstStyle/>
          <a:p>
            <a:r>
              <a:rPr lang="fa-IR" sz="1600" dirty="0">
                <a:solidFill>
                  <a:prstClr val="black"/>
                </a:solidFill>
                <a:cs typeface="B Titr" pitchFamily="2" charset="-78"/>
              </a:rPr>
              <a:t>بازگشت</a:t>
            </a:r>
            <a:endParaRPr lang="en-US" sz="1600" dirty="0">
              <a:solidFill>
                <a:prstClr val="black"/>
              </a:solidFill>
              <a:cs typeface="B Titr" pitchFamily="2" charset="-78"/>
            </a:endParaRPr>
          </a:p>
        </p:txBody>
      </p:sp>
      <p:sp>
        <p:nvSpPr>
          <p:cNvPr id="29" name="small_button1">
            <a:hlinkClick r:id="rId9" action="ppaction://hlinksldjump"/>
          </p:cNvPr>
          <p:cNvSpPr/>
          <p:nvPr/>
        </p:nvSpPr>
        <p:spPr>
          <a:xfrm>
            <a:off x="458912" y="971551"/>
            <a:ext cx="609600" cy="420896"/>
          </a:xfrm>
          <a:prstGeom prst="roundRect">
            <a:avLst/>
          </a:prstGeom>
          <a:solidFill>
            <a:schemeClr val="bg1">
              <a:lumMod val="75000"/>
            </a:schemeClr>
          </a:solidFill>
          <a:ln>
            <a:solidFill>
              <a:schemeClr val="accent6">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1</a:t>
            </a:r>
            <a:endParaRPr lang="en-US" sz="2800" dirty="0">
              <a:ln>
                <a:solidFill>
                  <a:sysClr val="windowText" lastClr="000000"/>
                </a:solidFill>
              </a:ln>
              <a:solidFill>
                <a:prstClr val="white">
                  <a:lumMod val="95000"/>
                </a:prstClr>
              </a:solidFill>
              <a:cs typeface="B Titr" pitchFamily="2" charset="-78"/>
            </a:endParaRPr>
          </a:p>
        </p:txBody>
      </p:sp>
      <p:sp>
        <p:nvSpPr>
          <p:cNvPr id="31" name="small_button4">
            <a:hlinkClick r:id="rId10" action="ppaction://hlinksldjump"/>
          </p:cNvPr>
          <p:cNvSpPr/>
          <p:nvPr/>
        </p:nvSpPr>
        <p:spPr>
          <a:xfrm>
            <a:off x="458912" y="2343151"/>
            <a:ext cx="609600" cy="420896"/>
          </a:xfrm>
          <a:prstGeom prst="roundRect">
            <a:avLst/>
          </a:prstGeom>
          <a:solidFill>
            <a:schemeClr val="bg1">
              <a:lumMod val="75000"/>
            </a:schemeClr>
          </a:solidFill>
          <a:ln>
            <a:solidFill>
              <a:schemeClr val="tx1">
                <a:lumMod val="65000"/>
                <a:lumOff val="3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4</a:t>
            </a:r>
            <a:endParaRPr lang="en-US" sz="2800" dirty="0">
              <a:ln>
                <a:solidFill>
                  <a:sysClr val="windowText" lastClr="000000"/>
                </a:solidFill>
              </a:ln>
              <a:solidFill>
                <a:prstClr val="white">
                  <a:lumMod val="95000"/>
                </a:prstClr>
              </a:solidFill>
              <a:cs typeface="B Titr" pitchFamily="2" charset="-78"/>
            </a:endParaRPr>
          </a:p>
        </p:txBody>
      </p:sp>
    </p:spTree>
    <p:extLst>
      <p:ext uri="{BB962C8B-B14F-4D97-AF65-F5344CB8AC3E}">
        <p14:creationId xmlns:p14="http://schemas.microsoft.com/office/powerpoint/2010/main" val="6443850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print">
            <a:extLst>
              <a:ext uri="{28A0092B-C50C-407E-A947-70E740481C1C}">
                <a14:useLocalDpi xmlns:a14="http://schemas.microsoft.com/office/drawing/2010/main" val="0"/>
              </a:ext>
            </a:extLst>
          </a:blip>
          <a:srcRect t="48177" r="32369"/>
          <a:stretch/>
        </p:blipFill>
        <p:spPr>
          <a:xfrm>
            <a:off x="-29240" y="25973"/>
            <a:ext cx="1096039" cy="984724"/>
          </a:xfrm>
          <a:prstGeom prst="rect">
            <a:avLst/>
          </a:prstGeom>
        </p:spPr>
      </p:pic>
      <p:sp>
        <p:nvSpPr>
          <p:cNvPr id="14" name="backgound_panel"/>
          <p:cNvSpPr/>
          <p:nvPr/>
        </p:nvSpPr>
        <p:spPr>
          <a:xfrm>
            <a:off x="76200" y="800100"/>
            <a:ext cx="7086600" cy="3886200"/>
          </a:xfrm>
          <a:prstGeom prst="roundRect">
            <a:avLst/>
          </a:prstGeom>
          <a:solidFill>
            <a:schemeClr val="bg1">
              <a:lumMod val="65000"/>
            </a:schemeClr>
          </a:solidFill>
          <a:ln>
            <a:solidFill>
              <a:schemeClr val="tx1">
                <a:lumMod val="95000"/>
                <a:lumOff val="5000"/>
              </a:schemeClr>
            </a:solidFill>
          </a:ln>
          <a:effectLst>
            <a:reflection blurRad="38100" stA="18000" endPos="55500" dist="50800" dir="5400000" sy="-100000" algn="bl" rotWithShape="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_panel"/>
          <p:cNvSpPr/>
          <p:nvPr/>
        </p:nvSpPr>
        <p:spPr>
          <a:xfrm>
            <a:off x="609600" y="1085851"/>
            <a:ext cx="8382000" cy="3943350"/>
          </a:xfrm>
          <a:prstGeom prst="roundRect">
            <a:avLst/>
          </a:prstGeom>
          <a:solidFill>
            <a:schemeClr val="tx1">
              <a:lumMod val="50000"/>
              <a:lumOff val="50000"/>
            </a:schemeClr>
          </a:solidFill>
          <a:ln>
            <a:solidFill>
              <a:schemeClr val="tx1">
                <a:lumMod val="95000"/>
                <a:lumOff val="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Content Placeholder 1"/>
          <p:cNvSpPr>
            <a:spLocks noGrp="1"/>
          </p:cNvSpPr>
          <p:nvPr>
            <p:ph idx="1"/>
          </p:nvPr>
        </p:nvSpPr>
        <p:spPr>
          <a:xfrm>
            <a:off x="1295400" y="1657351"/>
            <a:ext cx="7010400" cy="3394472"/>
          </a:xfrm>
        </p:spPr>
        <p:txBody>
          <a:bodyPr>
            <a:normAutofit/>
          </a:bodyPr>
          <a:lstStyle/>
          <a:p>
            <a:pPr rtl="1">
              <a:buClr>
                <a:srgbClr val="FF0000"/>
              </a:buClr>
              <a:buSzPct val="150000"/>
              <a:buFont typeface="Wingdings" pitchFamily="2" charset="2"/>
              <a:buChar char="ü"/>
            </a:pPr>
            <a:r>
              <a:rPr lang="fa-IR" sz="2500" b="1" dirty="0">
                <a:ln>
                  <a:solidFill>
                    <a:sysClr val="windowText" lastClr="000000"/>
                  </a:solidFill>
                </a:ln>
                <a:solidFill>
                  <a:srgbClr val="00B050"/>
                </a:solidFill>
                <a:cs typeface="B Titr" pitchFamily="2" charset="-78"/>
              </a:rPr>
              <a:t> التماس مى‏كند (گريه مى‏كند)</a:t>
            </a:r>
            <a:endParaRPr lang="en-US" sz="2500" b="1" dirty="0">
              <a:ln>
                <a:solidFill>
                  <a:sysClr val="windowText" lastClr="000000"/>
                </a:solidFill>
              </a:ln>
              <a:solidFill>
                <a:srgbClr val="00B050"/>
              </a:solidFill>
              <a:cs typeface="B Titr" pitchFamily="2" charset="-78"/>
            </a:endParaRPr>
          </a:p>
          <a:p>
            <a:pPr marL="0" indent="0" algn="justLow" rtl="1">
              <a:buNone/>
            </a:pPr>
            <a:r>
              <a:rPr lang="fa-IR" sz="2600" dirty="0">
                <a:cs typeface="B Homa" pitchFamily="2" charset="-78"/>
              </a:rPr>
              <a:t>گريه كردن در دختران امرى شايع است و به خاطر احساساتى بودن این مساله امرى طبيعى است. </a:t>
            </a:r>
            <a:endParaRPr lang="en-US" sz="2600" dirty="0">
              <a:cs typeface="B Homa" pitchFamily="2" charset="-78"/>
            </a:endParaRPr>
          </a:p>
          <a:p>
            <a:pPr marL="0" indent="0" algn="justLow" rtl="1">
              <a:buNone/>
            </a:pPr>
            <a:r>
              <a:rPr lang="fa-IR" sz="2600" dirty="0">
                <a:cs typeface="B Homa" pitchFamily="2" charset="-78"/>
              </a:rPr>
              <a:t>اگر پسر نتواند دختر را به ادامه دوستى متقاعد كند، گاه از حربه گريه و زارى و التماس هم استفاده مى‏كند.</a:t>
            </a:r>
          </a:p>
          <a:p>
            <a:pPr marL="0" indent="0" algn="justLow" rtl="1">
              <a:buNone/>
            </a:pPr>
            <a:r>
              <a:rPr lang="fa-IR" sz="2600" dirty="0">
                <a:cs typeface="B Homa" pitchFamily="2" charset="-78"/>
              </a:rPr>
              <a:t>پسرى كه به اين دوستى معتاد شده، عزت نفس خود را هم كنار مى‏گذارد تا مبادا محروم شود.</a:t>
            </a:r>
            <a:endParaRPr lang="en-US" sz="2600" dirty="0">
              <a:cs typeface="B Homa" pitchFamily="2" charset="-78"/>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638800" y="5137"/>
            <a:ext cx="2218691" cy="2161704"/>
          </a:xfrm>
          <a:prstGeom prst="rect">
            <a:avLst/>
          </a:prstGeom>
        </p:spPr>
      </p:pic>
      <p:sp>
        <p:nvSpPr>
          <p:cNvPr id="18" name="small_button3">
            <a:hlinkClick r:id="rId4" action="ppaction://hlinksldjump"/>
          </p:cNvPr>
          <p:cNvSpPr/>
          <p:nvPr/>
        </p:nvSpPr>
        <p:spPr>
          <a:xfrm>
            <a:off x="458912" y="1885951"/>
            <a:ext cx="609600" cy="420896"/>
          </a:xfrm>
          <a:prstGeom prst="roundRect">
            <a:avLst/>
          </a:prstGeom>
          <a:solidFill>
            <a:schemeClr val="bg1">
              <a:lumMod val="75000"/>
            </a:schemeClr>
          </a:solidFill>
          <a:ln>
            <a:solidFill>
              <a:schemeClr val="accent1">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3</a:t>
            </a:r>
            <a:endParaRPr lang="en-US" sz="2800" dirty="0">
              <a:ln>
                <a:solidFill>
                  <a:sysClr val="windowText" lastClr="000000"/>
                </a:solidFill>
              </a:ln>
              <a:solidFill>
                <a:prstClr val="white">
                  <a:lumMod val="95000"/>
                </a:prstClr>
              </a:solidFill>
              <a:cs typeface="B Titr" pitchFamily="2" charset="-78"/>
            </a:endParaRPr>
          </a:p>
        </p:txBody>
      </p:sp>
      <p:sp>
        <p:nvSpPr>
          <p:cNvPr id="19" name="small_button4">
            <a:hlinkClick r:id="rId5" action="ppaction://hlinksldjump"/>
          </p:cNvPr>
          <p:cNvSpPr/>
          <p:nvPr/>
        </p:nvSpPr>
        <p:spPr>
          <a:xfrm>
            <a:off x="458912" y="2343151"/>
            <a:ext cx="609600" cy="420896"/>
          </a:xfrm>
          <a:prstGeom prst="roundRect">
            <a:avLst/>
          </a:prstGeom>
          <a:solidFill>
            <a:schemeClr val="tx1">
              <a:lumMod val="50000"/>
              <a:lumOff val="50000"/>
            </a:schemeClr>
          </a:solidFill>
          <a:ln>
            <a:solidFill>
              <a:schemeClr val="tx1">
                <a:lumMod val="65000"/>
                <a:lumOff val="3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4</a:t>
            </a:r>
            <a:endParaRPr lang="en-US" sz="2800" dirty="0">
              <a:ln>
                <a:solidFill>
                  <a:sysClr val="windowText" lastClr="000000"/>
                </a:solidFill>
              </a:ln>
              <a:solidFill>
                <a:prstClr val="white">
                  <a:lumMod val="95000"/>
                </a:prstClr>
              </a:solidFill>
              <a:cs typeface="B Titr" pitchFamily="2" charset="-78"/>
            </a:endParaRPr>
          </a:p>
        </p:txBody>
      </p:sp>
      <p:sp>
        <p:nvSpPr>
          <p:cNvPr id="17" name="Title 10"/>
          <p:cNvSpPr>
            <a:spLocks noGrp="1"/>
          </p:cNvSpPr>
          <p:nvPr>
            <p:ph type="title"/>
          </p:nvPr>
        </p:nvSpPr>
        <p:spPr>
          <a:xfrm>
            <a:off x="381000" y="-57150"/>
            <a:ext cx="5867400" cy="857250"/>
          </a:xfrm>
        </p:spPr>
        <p:txBody>
          <a:bodyPr>
            <a:normAutofit/>
          </a:bodyPr>
          <a:lstStyle/>
          <a:p>
            <a:pPr algn="r"/>
            <a:r>
              <a:rPr lang="fa-IR" sz="3200" dirty="0">
                <a:ln w="12700">
                  <a:solidFill>
                    <a:schemeClr val="tx1"/>
                  </a:solidFill>
                </a:ln>
                <a:solidFill>
                  <a:srgbClr val="FF0000"/>
                </a:solidFill>
                <a:cs typeface="B Titr" pitchFamily="2" charset="-78"/>
              </a:rPr>
              <a:t>واکنش ها در برابر بهم زدن دوستی</a:t>
            </a:r>
            <a:endParaRPr lang="en-US" sz="3200" dirty="0">
              <a:ln w="12700">
                <a:solidFill>
                  <a:schemeClr val="tx1"/>
                </a:solidFill>
              </a:ln>
              <a:solidFill>
                <a:srgbClr val="FF0000"/>
              </a:solidFill>
            </a:endParaRPr>
          </a:p>
        </p:txBody>
      </p:sp>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36622" y="4476750"/>
            <a:ext cx="858347" cy="682386"/>
          </a:xfrm>
          <a:prstGeom prst="rect">
            <a:avLst/>
          </a:prstGeom>
        </p:spPr>
      </p:pic>
      <p:sp>
        <p:nvSpPr>
          <p:cNvPr id="22" name="TextBox 21"/>
          <p:cNvSpPr txBox="1"/>
          <p:nvPr/>
        </p:nvSpPr>
        <p:spPr>
          <a:xfrm>
            <a:off x="8382000" y="4564618"/>
            <a:ext cx="609600" cy="369332"/>
          </a:xfrm>
          <a:prstGeom prst="rect">
            <a:avLst/>
          </a:prstGeom>
          <a:noFill/>
        </p:spPr>
        <p:txBody>
          <a:bodyPr wrap="square" rtlCol="0">
            <a:spAutoFit/>
          </a:bodyPr>
          <a:lstStyle/>
          <a:p>
            <a:fld id="{D81BCC4D-E9F3-467D-9842-464F8BE9B665}" type="slidenum">
              <a:rPr lang="fa-IR" smtClean="0">
                <a:cs typeface="B Titr" pitchFamily="2" charset="-78"/>
              </a:rPr>
              <a:pPr/>
              <a:t>88</a:t>
            </a:fld>
            <a:endParaRPr lang="en-US" dirty="0">
              <a:cs typeface="B Titr" pitchFamily="2" charset="-78"/>
            </a:endParaRPr>
          </a:p>
        </p:txBody>
      </p:sp>
      <p:pic>
        <p:nvPicPr>
          <p:cNvPr id="24" name="Picture 23" descr="166.gif">
            <a:hlinkClick r:id="rId7" action="ppaction://hlinksldjump"/>
          </p:cNvPr>
          <p:cNvPicPr>
            <a:picLocks noChangeAspect="1"/>
          </p:cNvPicPr>
          <p:nvPr/>
        </p:nvPicPr>
        <p:blipFill>
          <a:blip r:embed="rId8" cstate="print"/>
          <a:srcRect b="83334"/>
          <a:stretch>
            <a:fillRect/>
          </a:stretch>
        </p:blipFill>
        <p:spPr>
          <a:xfrm>
            <a:off x="7273794" y="112879"/>
            <a:ext cx="1813056" cy="687221"/>
          </a:xfrm>
          <a:prstGeom prst="rect">
            <a:avLst/>
          </a:prstGeom>
        </p:spPr>
      </p:pic>
      <p:sp>
        <p:nvSpPr>
          <p:cNvPr id="25" name="TextBox 24">
            <a:hlinkClick r:id="rId7" action="ppaction://hlinksldjump"/>
          </p:cNvPr>
          <p:cNvSpPr txBox="1"/>
          <p:nvPr/>
        </p:nvSpPr>
        <p:spPr>
          <a:xfrm>
            <a:off x="7810500" y="247650"/>
            <a:ext cx="752129" cy="338554"/>
          </a:xfrm>
          <a:prstGeom prst="rect">
            <a:avLst/>
          </a:prstGeom>
          <a:noFill/>
        </p:spPr>
        <p:txBody>
          <a:bodyPr wrap="none" rtlCol="0">
            <a:spAutoFit/>
          </a:bodyPr>
          <a:lstStyle/>
          <a:p>
            <a:r>
              <a:rPr lang="fa-IR" sz="1600" dirty="0">
                <a:solidFill>
                  <a:prstClr val="black"/>
                </a:solidFill>
                <a:cs typeface="B Titr" pitchFamily="2" charset="-78"/>
              </a:rPr>
              <a:t>بازگشت</a:t>
            </a:r>
            <a:endParaRPr lang="en-US" sz="1600" dirty="0">
              <a:solidFill>
                <a:prstClr val="black"/>
              </a:solidFill>
              <a:cs typeface="B Titr" pitchFamily="2" charset="-78"/>
            </a:endParaRPr>
          </a:p>
        </p:txBody>
      </p:sp>
      <p:sp>
        <p:nvSpPr>
          <p:cNvPr id="26" name="small_button2">
            <a:hlinkClick r:id="rId9" action="ppaction://hlinksldjump"/>
          </p:cNvPr>
          <p:cNvSpPr/>
          <p:nvPr/>
        </p:nvSpPr>
        <p:spPr>
          <a:xfrm>
            <a:off x="457200" y="1428751"/>
            <a:ext cx="609600" cy="420896"/>
          </a:xfrm>
          <a:prstGeom prst="roundRect">
            <a:avLst/>
          </a:prstGeom>
          <a:solidFill>
            <a:schemeClr val="bg1">
              <a:lumMod val="75000"/>
            </a:schemeClr>
          </a:solidFill>
          <a:ln>
            <a:solidFill>
              <a:schemeClr val="accent4">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2</a:t>
            </a:r>
            <a:endParaRPr lang="en-US" sz="2800" dirty="0">
              <a:ln>
                <a:solidFill>
                  <a:sysClr val="windowText" lastClr="000000"/>
                </a:solidFill>
              </a:ln>
              <a:solidFill>
                <a:prstClr val="white">
                  <a:lumMod val="95000"/>
                </a:prstClr>
              </a:solidFill>
              <a:cs typeface="B Titr" pitchFamily="2" charset="-78"/>
            </a:endParaRPr>
          </a:p>
        </p:txBody>
      </p:sp>
      <p:sp>
        <p:nvSpPr>
          <p:cNvPr id="27" name="small_button1">
            <a:hlinkClick r:id="rId10" action="ppaction://hlinksldjump"/>
          </p:cNvPr>
          <p:cNvSpPr/>
          <p:nvPr/>
        </p:nvSpPr>
        <p:spPr>
          <a:xfrm>
            <a:off x="458912" y="971551"/>
            <a:ext cx="609600" cy="420896"/>
          </a:xfrm>
          <a:prstGeom prst="roundRect">
            <a:avLst/>
          </a:prstGeom>
          <a:solidFill>
            <a:schemeClr val="bg1">
              <a:lumMod val="75000"/>
            </a:schemeClr>
          </a:solidFill>
          <a:ln>
            <a:solidFill>
              <a:schemeClr val="accent6">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1</a:t>
            </a:r>
            <a:endParaRPr lang="en-US" sz="2800" dirty="0">
              <a:ln>
                <a:solidFill>
                  <a:sysClr val="windowText" lastClr="000000"/>
                </a:solidFill>
              </a:ln>
              <a:solidFill>
                <a:prstClr val="white">
                  <a:lumMod val="95000"/>
                </a:prstClr>
              </a:solidFill>
              <a:cs typeface="B Titr" pitchFamily="2" charset="-78"/>
            </a:endParaRPr>
          </a:p>
        </p:txBody>
      </p:sp>
    </p:spTree>
    <p:extLst>
      <p:ext uri="{BB962C8B-B14F-4D97-AF65-F5344CB8AC3E}">
        <p14:creationId xmlns:p14="http://schemas.microsoft.com/office/powerpoint/2010/main" val="222607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a:solidFill>
                  <a:schemeClr val="tx1"/>
                </a:solidFill>
              </a:rPr>
              <a:t>بیشترین مراجعه</a:t>
            </a:r>
          </a:p>
        </p:txBody>
      </p:sp>
      <p:sp>
        <p:nvSpPr>
          <p:cNvPr id="3" name="Content Placeholder 2"/>
          <p:cNvSpPr>
            <a:spLocks noGrp="1"/>
          </p:cNvSpPr>
          <p:nvPr>
            <p:ph idx="1"/>
          </p:nvPr>
        </p:nvSpPr>
        <p:spPr/>
        <p:txBody>
          <a:bodyPr>
            <a:normAutofit fontScale="85000" lnSpcReduction="10000"/>
          </a:bodyPr>
          <a:lstStyle/>
          <a:p>
            <a:pPr algn="r" rtl="1"/>
            <a:r>
              <a:rPr lang="fa-IR" dirty="0">
                <a:cs typeface="B Mitra" pitchFamily="2" charset="-78"/>
              </a:rPr>
              <a:t>بیشترین مراجعه به مشاور از سوی دختران و زمانی است که پسر به دختر اعلام میکند من با تو ازدواج نمیکنم! اکنون دختر با حیرت میگوید: چه کنم؟!</a:t>
            </a:r>
          </a:p>
          <a:p>
            <a:pPr algn="r" rtl="1"/>
            <a:r>
              <a:rPr lang="fa-IR" dirty="0">
                <a:cs typeface="B Mitra" pitchFamily="2" charset="-78"/>
              </a:rPr>
              <a:t>اصرار و پافشاری دختر بر ادامه دوستی و اینکه باید با من ازدواج کنی، ارزش دختر را پایین تر و او را از هدف دورتر میکند.</a:t>
            </a:r>
          </a:p>
          <a:p>
            <a:pPr algn="r" rtl="1"/>
            <a:r>
              <a:rPr lang="fa-IR" dirty="0">
                <a:cs typeface="B Mitra" pitchFamily="2" charset="-78"/>
              </a:rPr>
              <a:t>اگر دختر ارزش خود را حفظ کند و دوستی را ادامه ندهد، شاید پسر بازهم سر و کله اش پیدا شود اما غالبا برای کام بردن نه برای ازدواج. تنها راهی که ممکن است دختر را به هدفش برساند اینست که دیگر خام نشود و به چیزی کمتر از خاستگاری رسمی و ازدواج راضی نشود...</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50000"/>
              </a:schemeClr>
            </a:gs>
            <a:gs pos="50000">
              <a:schemeClr val="bg1">
                <a:lumMod val="85000"/>
              </a:schemeClr>
            </a:gs>
            <a:gs pos="100000">
              <a:schemeClr val="bg1"/>
            </a:gs>
          </a:gsLst>
          <a:lin ang="5400000" scaled="0"/>
        </a:gradFill>
        <a:effectLst/>
      </p:bgPr>
    </p:bg>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print">
            <a:extLst>
              <a:ext uri="{28A0092B-C50C-407E-A947-70E740481C1C}">
                <a14:useLocalDpi xmlns:a14="http://schemas.microsoft.com/office/drawing/2010/main" val="0"/>
              </a:ext>
            </a:extLst>
          </a:blip>
          <a:srcRect t="48177" r="32369"/>
          <a:stretch/>
        </p:blipFill>
        <p:spPr>
          <a:xfrm>
            <a:off x="-29240" y="25973"/>
            <a:ext cx="1096039" cy="984724"/>
          </a:xfrm>
          <a:prstGeom prst="rect">
            <a:avLst/>
          </a:prstGeom>
        </p:spPr>
      </p:pic>
      <p:sp>
        <p:nvSpPr>
          <p:cNvPr id="14" name="backgound_panel"/>
          <p:cNvSpPr/>
          <p:nvPr/>
        </p:nvSpPr>
        <p:spPr>
          <a:xfrm>
            <a:off x="76200" y="800100"/>
            <a:ext cx="7086600" cy="3886200"/>
          </a:xfrm>
          <a:prstGeom prst="roundRect">
            <a:avLst/>
          </a:prstGeom>
          <a:solidFill>
            <a:schemeClr val="bg1">
              <a:lumMod val="65000"/>
            </a:schemeClr>
          </a:solidFill>
          <a:ln>
            <a:solidFill>
              <a:schemeClr val="tx1">
                <a:lumMod val="95000"/>
                <a:lumOff val="5000"/>
              </a:schemeClr>
            </a:solidFill>
          </a:ln>
          <a:effectLst>
            <a:reflection blurRad="38100" stA="18000" endPos="55500" dist="50800" dir="5400000" sy="-100000" algn="bl" rotWithShape="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_panel"/>
          <p:cNvSpPr/>
          <p:nvPr/>
        </p:nvSpPr>
        <p:spPr>
          <a:xfrm>
            <a:off x="609600" y="1085851"/>
            <a:ext cx="8382000" cy="3943350"/>
          </a:xfrm>
          <a:prstGeom prst="roundRect">
            <a:avLst/>
          </a:prstGeom>
          <a:solidFill>
            <a:schemeClr val="accent1">
              <a:lumMod val="75000"/>
            </a:schemeClr>
          </a:solidFill>
          <a:ln>
            <a:solidFill>
              <a:schemeClr val="tx1">
                <a:lumMod val="95000"/>
                <a:lumOff val="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Content Placeholder 1"/>
          <p:cNvSpPr>
            <a:spLocks noGrp="1"/>
          </p:cNvSpPr>
          <p:nvPr>
            <p:ph idx="1"/>
          </p:nvPr>
        </p:nvSpPr>
        <p:spPr>
          <a:xfrm>
            <a:off x="1447800" y="1581151"/>
            <a:ext cx="7010400" cy="3394472"/>
          </a:xfrm>
        </p:spPr>
        <p:txBody>
          <a:bodyPr>
            <a:normAutofit lnSpcReduction="10000"/>
          </a:bodyPr>
          <a:lstStyle/>
          <a:p>
            <a:pPr algn="ctr" rtl="1">
              <a:buClr>
                <a:srgbClr val="FF0000"/>
              </a:buClr>
              <a:buSzPct val="150000"/>
              <a:buFont typeface="Wingdings" pitchFamily="2" charset="2"/>
              <a:buChar char="ü"/>
            </a:pPr>
            <a:r>
              <a:rPr lang="fa-IR" sz="2400" b="1" dirty="0">
                <a:ln>
                  <a:solidFill>
                    <a:sysClr val="windowText" lastClr="000000"/>
                  </a:solidFill>
                </a:ln>
                <a:solidFill>
                  <a:srgbClr val="00B050"/>
                </a:solidFill>
                <a:cs typeface="B Titr" pitchFamily="2" charset="-78"/>
              </a:rPr>
              <a:t>القائات غير مستقيم</a:t>
            </a:r>
            <a:endParaRPr lang="en-US" sz="2400" dirty="0">
              <a:ln>
                <a:solidFill>
                  <a:sysClr val="windowText" lastClr="000000"/>
                </a:solidFill>
              </a:ln>
              <a:solidFill>
                <a:srgbClr val="00B050"/>
              </a:solidFill>
              <a:cs typeface="B Titr" pitchFamily="2" charset="-78"/>
            </a:endParaRPr>
          </a:p>
          <a:p>
            <a:pPr marL="0" indent="0" algn="justLow" rtl="1">
              <a:buNone/>
            </a:pPr>
            <a:r>
              <a:rPr lang="fa-IR" sz="2400" dirty="0">
                <a:cs typeface="B Badr" pitchFamily="2" charset="-78"/>
              </a:rPr>
              <a:t>علاوه بر فيلم‏هاى غربى، در همه فيلم‏ها و سريال‏هاى تلويزيون</a:t>
            </a:r>
            <a:br>
              <a:rPr lang="fa-IR" sz="2400" dirty="0">
                <a:cs typeface="B Badr" pitchFamily="2" charset="-78"/>
              </a:rPr>
            </a:br>
            <a:r>
              <a:rPr lang="fa-IR" sz="2400" dirty="0">
                <a:cs typeface="B Badr" pitchFamily="2" charset="-78"/>
              </a:rPr>
              <a:t>كشور خودمان هم كه دقت كنيد، ملاحظه خواهيد كرد كه سوژه</a:t>
            </a:r>
            <a:br>
              <a:rPr lang="fa-IR" sz="2400" dirty="0">
                <a:cs typeface="B Badr" pitchFamily="2" charset="-78"/>
              </a:rPr>
            </a:br>
            <a:r>
              <a:rPr lang="fa-IR" sz="2400" dirty="0">
                <a:cs typeface="B Badr" pitchFamily="2" charset="-78"/>
              </a:rPr>
              <a:t>اصلى يا فرعى آن دوست دختر و سر و موضوعات به اصطلاح</a:t>
            </a:r>
            <a:br>
              <a:rPr lang="fa-IR" sz="2400" dirty="0">
                <a:cs typeface="B Badr" pitchFamily="2" charset="-78"/>
              </a:rPr>
            </a:br>
            <a:r>
              <a:rPr lang="fa-IR" sz="2400" dirty="0">
                <a:cs typeface="B Badr" pitchFamily="2" charset="-78"/>
              </a:rPr>
              <a:t>عاشقانه است. دوستى‏هايى در قالب همكلاس، همكار، همسايه</a:t>
            </a:r>
            <a:br>
              <a:rPr lang="fa-IR" sz="2400" dirty="0">
                <a:cs typeface="B Badr" pitchFamily="2" charset="-78"/>
              </a:rPr>
            </a:br>
            <a:r>
              <a:rPr lang="fa-IR" sz="2400" dirty="0">
                <a:cs typeface="B Badr" pitchFamily="2" charset="-78"/>
              </a:rPr>
              <a:t>و...</a:t>
            </a:r>
            <a:endParaRPr lang="en-US" sz="2400" dirty="0">
              <a:cs typeface="B Badr" pitchFamily="2" charset="-78"/>
            </a:endParaRPr>
          </a:p>
          <a:p>
            <a:pPr marL="0" indent="0" algn="justLow" rtl="1">
              <a:buNone/>
            </a:pPr>
            <a:r>
              <a:rPr lang="fa-IR" sz="2400" dirty="0">
                <a:cs typeface="B Badr" pitchFamily="2" charset="-78"/>
              </a:rPr>
              <a:t>طبيعى است كسى كه با تلويزيون انس داشته باشد بصورت</a:t>
            </a:r>
            <a:br>
              <a:rPr lang="fa-IR" sz="2400" dirty="0">
                <a:cs typeface="B Badr" pitchFamily="2" charset="-78"/>
              </a:rPr>
            </a:br>
            <a:r>
              <a:rPr lang="fa-IR" sz="2400" dirty="0">
                <a:cs typeface="B Badr" pitchFamily="2" charset="-78"/>
              </a:rPr>
              <a:t>ناخودآگاه، اين دوستى‏ها در ذهنش جا گرفته و برايش عادى</a:t>
            </a:r>
            <a:br>
              <a:rPr lang="fa-IR" sz="2400" dirty="0">
                <a:cs typeface="B Badr" pitchFamily="2" charset="-78"/>
              </a:rPr>
            </a:br>
            <a:r>
              <a:rPr lang="fa-IR" sz="2400" dirty="0">
                <a:cs typeface="B Badr" pitchFamily="2" charset="-78"/>
              </a:rPr>
              <a:t>جلوه مى‏كند.</a:t>
            </a:r>
          </a:p>
          <a:p>
            <a:pPr marL="0" indent="0" algn="justLow" rtl="1">
              <a:buNone/>
            </a:pPr>
            <a:endParaRPr lang="en-US" sz="2400" dirty="0">
              <a:solidFill>
                <a:schemeClr val="bg1">
                  <a:lumMod val="75000"/>
                </a:schemeClr>
              </a:solidFill>
              <a:cs typeface="B Badr" pitchFamily="2" charset="-78"/>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638800" y="5137"/>
            <a:ext cx="2218691" cy="2161704"/>
          </a:xfrm>
          <a:prstGeom prst="rect">
            <a:avLst/>
          </a:prstGeom>
        </p:spPr>
      </p:pic>
      <p:sp>
        <p:nvSpPr>
          <p:cNvPr id="17" name="small_button2">
            <a:hlinkClick r:id="rId4" action="ppaction://hlinksldjump"/>
          </p:cNvPr>
          <p:cNvSpPr/>
          <p:nvPr/>
        </p:nvSpPr>
        <p:spPr>
          <a:xfrm>
            <a:off x="457200" y="1428751"/>
            <a:ext cx="609600" cy="420896"/>
          </a:xfrm>
          <a:prstGeom prst="roundRect">
            <a:avLst/>
          </a:prstGeom>
          <a:solidFill>
            <a:schemeClr val="bg1">
              <a:lumMod val="75000"/>
            </a:schemeClr>
          </a:solidFill>
          <a:ln>
            <a:solidFill>
              <a:schemeClr val="accent4">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2</a:t>
            </a:r>
            <a:endParaRPr lang="en-US" sz="2800" dirty="0">
              <a:ln>
                <a:solidFill>
                  <a:sysClr val="windowText" lastClr="000000"/>
                </a:solidFill>
              </a:ln>
              <a:solidFill>
                <a:prstClr val="white">
                  <a:lumMod val="95000"/>
                </a:prstClr>
              </a:solidFill>
              <a:cs typeface="B Titr" pitchFamily="2" charset="-78"/>
            </a:endParaRPr>
          </a:p>
        </p:txBody>
      </p:sp>
      <p:sp>
        <p:nvSpPr>
          <p:cNvPr id="18" name="small_button3">
            <a:hlinkClick r:id="rId5" action="ppaction://hlinksldjump"/>
          </p:cNvPr>
          <p:cNvSpPr/>
          <p:nvPr/>
        </p:nvSpPr>
        <p:spPr>
          <a:xfrm>
            <a:off x="458912" y="1885951"/>
            <a:ext cx="609600" cy="420896"/>
          </a:xfrm>
          <a:prstGeom prst="roundRect">
            <a:avLst/>
          </a:prstGeom>
          <a:solidFill>
            <a:schemeClr val="accent1">
              <a:lumMod val="75000"/>
            </a:schemeClr>
          </a:solidFill>
          <a:ln>
            <a:solidFill>
              <a:schemeClr val="accent1">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3</a:t>
            </a:r>
            <a:endParaRPr lang="en-US" sz="2800" dirty="0">
              <a:ln>
                <a:solidFill>
                  <a:sysClr val="windowText" lastClr="000000"/>
                </a:solidFill>
              </a:ln>
              <a:solidFill>
                <a:prstClr val="white">
                  <a:lumMod val="95000"/>
                </a:prstClr>
              </a:solidFill>
              <a:cs typeface="B Titr" pitchFamily="2" charset="-78"/>
            </a:endParaRPr>
          </a:p>
        </p:txBody>
      </p:sp>
      <p:sp>
        <p:nvSpPr>
          <p:cNvPr id="21" name="Title 10"/>
          <p:cNvSpPr txBox="1">
            <a:spLocks/>
          </p:cNvSpPr>
          <p:nvPr/>
        </p:nvSpPr>
        <p:spPr>
          <a:xfrm>
            <a:off x="381000" y="-57150"/>
            <a:ext cx="8229600" cy="85725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bg1">
                    <a:lumMod val="95000"/>
                  </a:schemeClr>
                </a:solidFill>
                <a:latin typeface="+mj-lt"/>
                <a:ea typeface="+mj-ea"/>
                <a:cs typeface="+mj-cs"/>
              </a:defRPr>
            </a:lvl1pPr>
          </a:lstStyle>
          <a:p>
            <a:pPr rtl="1"/>
            <a:r>
              <a:rPr lang="fa-IR" sz="4000" b="1" dirty="0">
                <a:ln>
                  <a:solidFill>
                    <a:sysClr val="windowText" lastClr="000000"/>
                  </a:solidFill>
                </a:ln>
                <a:solidFill>
                  <a:srgbClr val="00B0F0"/>
                </a:solidFill>
                <a:cs typeface="B Titr" pitchFamily="2" charset="-78"/>
              </a:rPr>
              <a:t>زمینه ها ...</a:t>
            </a:r>
            <a:endParaRPr lang="en-US" sz="4000" dirty="0">
              <a:ln>
                <a:solidFill>
                  <a:sysClr val="windowText" lastClr="000000"/>
                </a:solidFill>
              </a:ln>
              <a:solidFill>
                <a:srgbClr val="00B0F0"/>
              </a:solidFill>
              <a:cs typeface="B Titr" pitchFamily="2" charset="-78"/>
            </a:endParaRPr>
          </a:p>
        </p:txBody>
      </p:sp>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36622" y="4476750"/>
            <a:ext cx="858347" cy="682386"/>
          </a:xfrm>
          <a:prstGeom prst="rect">
            <a:avLst/>
          </a:prstGeom>
        </p:spPr>
      </p:pic>
      <p:sp>
        <p:nvSpPr>
          <p:cNvPr id="19" name="TextBox 18"/>
          <p:cNvSpPr txBox="1"/>
          <p:nvPr/>
        </p:nvSpPr>
        <p:spPr>
          <a:xfrm>
            <a:off x="8458200" y="4564618"/>
            <a:ext cx="609600" cy="369332"/>
          </a:xfrm>
          <a:prstGeom prst="rect">
            <a:avLst/>
          </a:prstGeom>
          <a:noFill/>
        </p:spPr>
        <p:txBody>
          <a:bodyPr wrap="square" rtlCol="0">
            <a:spAutoFit/>
          </a:bodyPr>
          <a:lstStyle/>
          <a:p>
            <a:fld id="{D81BCC4D-E9F3-467D-9842-464F8BE9B665}" type="slidenum">
              <a:rPr lang="fa-IR" smtClean="0">
                <a:cs typeface="B Titr" pitchFamily="2" charset="-78"/>
              </a:rPr>
              <a:pPr/>
              <a:t>9</a:t>
            </a:fld>
            <a:endParaRPr lang="en-US" dirty="0">
              <a:cs typeface="B Titr" pitchFamily="2" charset="-78"/>
            </a:endParaRPr>
          </a:p>
        </p:txBody>
      </p:sp>
      <p:pic>
        <p:nvPicPr>
          <p:cNvPr id="24" name="Picture 23" descr="166.gif">
            <a:hlinkClick r:id="rId7" action="ppaction://hlinksldjump"/>
          </p:cNvPr>
          <p:cNvPicPr>
            <a:picLocks noChangeAspect="1"/>
          </p:cNvPicPr>
          <p:nvPr/>
        </p:nvPicPr>
        <p:blipFill>
          <a:blip r:embed="rId8" cstate="print"/>
          <a:srcRect b="83334"/>
          <a:stretch>
            <a:fillRect/>
          </a:stretch>
        </p:blipFill>
        <p:spPr>
          <a:xfrm>
            <a:off x="7273794" y="112879"/>
            <a:ext cx="1813056" cy="687221"/>
          </a:xfrm>
          <a:prstGeom prst="rect">
            <a:avLst/>
          </a:prstGeom>
        </p:spPr>
      </p:pic>
      <p:sp>
        <p:nvSpPr>
          <p:cNvPr id="25" name="TextBox 24">
            <a:hlinkClick r:id="rId7" action="ppaction://hlinksldjump"/>
          </p:cNvPr>
          <p:cNvSpPr txBox="1"/>
          <p:nvPr/>
        </p:nvSpPr>
        <p:spPr>
          <a:xfrm>
            <a:off x="7810500" y="247650"/>
            <a:ext cx="752129" cy="338554"/>
          </a:xfrm>
          <a:prstGeom prst="rect">
            <a:avLst/>
          </a:prstGeom>
          <a:noFill/>
        </p:spPr>
        <p:txBody>
          <a:bodyPr wrap="none" rtlCol="0">
            <a:spAutoFit/>
          </a:bodyPr>
          <a:lstStyle/>
          <a:p>
            <a:r>
              <a:rPr lang="fa-IR" sz="1600" dirty="0">
                <a:solidFill>
                  <a:prstClr val="black"/>
                </a:solidFill>
                <a:cs typeface="B Titr" pitchFamily="2" charset="-78"/>
              </a:rPr>
              <a:t>بازگشت</a:t>
            </a:r>
            <a:endParaRPr lang="en-US" sz="1600" dirty="0">
              <a:solidFill>
                <a:prstClr val="black"/>
              </a:solidFill>
              <a:cs typeface="B Titr" pitchFamily="2" charset="-78"/>
            </a:endParaRPr>
          </a:p>
        </p:txBody>
      </p:sp>
      <p:sp>
        <p:nvSpPr>
          <p:cNvPr id="26" name="small_button1">
            <a:hlinkClick r:id="rId9" action="ppaction://hlinksldjump"/>
          </p:cNvPr>
          <p:cNvSpPr/>
          <p:nvPr/>
        </p:nvSpPr>
        <p:spPr>
          <a:xfrm>
            <a:off x="458912" y="971551"/>
            <a:ext cx="609600" cy="420896"/>
          </a:xfrm>
          <a:prstGeom prst="roundRect">
            <a:avLst/>
          </a:prstGeom>
          <a:solidFill>
            <a:schemeClr val="bg1">
              <a:lumMod val="75000"/>
            </a:schemeClr>
          </a:solidFill>
          <a:ln>
            <a:solidFill>
              <a:schemeClr val="accent6">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1</a:t>
            </a:r>
            <a:endParaRPr lang="en-US" sz="2800" dirty="0">
              <a:ln>
                <a:solidFill>
                  <a:sysClr val="windowText" lastClr="000000"/>
                </a:solidFill>
              </a:ln>
              <a:solidFill>
                <a:prstClr val="white">
                  <a:lumMod val="95000"/>
                </a:prstClr>
              </a:solidFill>
              <a:cs typeface="B Titr" pitchFamily="2" charset="-78"/>
            </a:endParaRPr>
          </a:p>
        </p:txBody>
      </p:sp>
      <p:sp>
        <p:nvSpPr>
          <p:cNvPr id="27" name="small_button4">
            <a:hlinkClick r:id="rId10" action="ppaction://hlinksldjump"/>
          </p:cNvPr>
          <p:cNvSpPr/>
          <p:nvPr/>
        </p:nvSpPr>
        <p:spPr>
          <a:xfrm>
            <a:off x="458912" y="2343151"/>
            <a:ext cx="609600" cy="420896"/>
          </a:xfrm>
          <a:prstGeom prst="roundRect">
            <a:avLst/>
          </a:prstGeom>
          <a:solidFill>
            <a:schemeClr val="bg1">
              <a:lumMod val="75000"/>
            </a:schemeClr>
          </a:solidFill>
          <a:ln>
            <a:solidFill>
              <a:schemeClr val="tx1">
                <a:lumMod val="65000"/>
                <a:lumOff val="3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4</a:t>
            </a:r>
            <a:endParaRPr lang="en-US" sz="2800" dirty="0">
              <a:ln>
                <a:solidFill>
                  <a:sysClr val="windowText" lastClr="000000"/>
                </a:solidFill>
              </a:ln>
              <a:solidFill>
                <a:prstClr val="white">
                  <a:lumMod val="95000"/>
                </a:prstClr>
              </a:solidFill>
              <a:cs typeface="B Titr" pitchFamily="2" charset="-78"/>
            </a:endParaRPr>
          </a:p>
        </p:txBody>
      </p:sp>
    </p:spTree>
    <p:extLst>
      <p:ext uri="{BB962C8B-B14F-4D97-AF65-F5344CB8AC3E}">
        <p14:creationId xmlns:p14="http://schemas.microsoft.com/office/powerpoint/2010/main" val="23222695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t="48177" r="32369"/>
          <a:stretch/>
        </p:blipFill>
        <p:spPr>
          <a:xfrm>
            <a:off x="-29240" y="25973"/>
            <a:ext cx="1096039" cy="984724"/>
          </a:xfrm>
          <a:prstGeom prst="rect">
            <a:avLst/>
          </a:prstGeom>
        </p:spPr>
      </p:pic>
      <p:sp>
        <p:nvSpPr>
          <p:cNvPr id="14" name="backgound_panel"/>
          <p:cNvSpPr/>
          <p:nvPr/>
        </p:nvSpPr>
        <p:spPr>
          <a:xfrm>
            <a:off x="76200" y="800100"/>
            <a:ext cx="7086600" cy="3886200"/>
          </a:xfrm>
          <a:prstGeom prst="roundRect">
            <a:avLst/>
          </a:prstGeom>
          <a:solidFill>
            <a:schemeClr val="bg1">
              <a:lumMod val="65000"/>
            </a:schemeClr>
          </a:solidFill>
          <a:ln>
            <a:solidFill>
              <a:schemeClr val="tx1">
                <a:lumMod val="95000"/>
                <a:lumOff val="5000"/>
              </a:schemeClr>
            </a:solidFill>
          </a:ln>
          <a:effectLst>
            <a:reflection blurRad="38100" stA="18000" endPos="55500" dist="50800" dir="5400000" sy="-100000" algn="bl" rotWithShape="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_panel"/>
          <p:cNvSpPr/>
          <p:nvPr/>
        </p:nvSpPr>
        <p:spPr>
          <a:xfrm>
            <a:off x="609600" y="1085851"/>
            <a:ext cx="8382000" cy="3943350"/>
          </a:xfrm>
          <a:prstGeom prst="roundRect">
            <a:avLst/>
          </a:prstGeom>
          <a:solidFill>
            <a:schemeClr val="accent2">
              <a:lumMod val="40000"/>
              <a:lumOff val="60000"/>
            </a:schemeClr>
          </a:solidFill>
          <a:ln>
            <a:solidFill>
              <a:schemeClr val="tx1"/>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ln>
                <a:solidFill>
                  <a:sysClr val="windowText" lastClr="000000"/>
                </a:solidFill>
              </a:ln>
              <a:solidFill>
                <a:prstClr val="white"/>
              </a:solidFill>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638800" y="-47154"/>
            <a:ext cx="2218691" cy="2161704"/>
          </a:xfrm>
          <a:prstGeom prst="rect">
            <a:avLst/>
          </a:prstGeom>
        </p:spPr>
      </p:pic>
      <p:sp>
        <p:nvSpPr>
          <p:cNvPr id="4" name="Rectangle 3"/>
          <p:cNvSpPr/>
          <p:nvPr/>
        </p:nvSpPr>
        <p:spPr>
          <a:xfrm>
            <a:off x="1448517" y="133350"/>
            <a:ext cx="3568606" cy="584775"/>
          </a:xfrm>
          <a:prstGeom prst="rect">
            <a:avLst/>
          </a:prstGeom>
        </p:spPr>
        <p:txBody>
          <a:bodyPr wrap="none">
            <a:spAutoFit/>
          </a:bodyPr>
          <a:lstStyle/>
          <a:p>
            <a:pPr algn="ctr"/>
            <a:r>
              <a:rPr lang="fa-IR" sz="3200" dirty="0">
                <a:ln>
                  <a:solidFill>
                    <a:schemeClr val="tx1"/>
                  </a:solidFill>
                </a:ln>
                <a:solidFill>
                  <a:srgbClr val="FF0000"/>
                </a:solidFill>
                <a:cs typeface="B Titr" pitchFamily="2" charset="-78"/>
              </a:rPr>
              <a:t>كار درست از راه درست</a:t>
            </a:r>
            <a:endParaRPr lang="en-US" sz="3200" dirty="0">
              <a:ln>
                <a:solidFill>
                  <a:schemeClr val="tx1"/>
                </a:solidFill>
              </a:ln>
              <a:solidFill>
                <a:srgbClr val="FF0000"/>
              </a:solidFill>
              <a:cs typeface="B Titr" pitchFamily="2" charset="-78"/>
            </a:endParaRPr>
          </a:p>
        </p:txBody>
      </p:sp>
      <p:sp>
        <p:nvSpPr>
          <p:cNvPr id="5" name="Rectangle 4"/>
          <p:cNvSpPr/>
          <p:nvPr/>
        </p:nvSpPr>
        <p:spPr>
          <a:xfrm>
            <a:off x="609600" y="1734562"/>
            <a:ext cx="8143982" cy="2923877"/>
          </a:xfrm>
          <a:prstGeom prst="rect">
            <a:avLst/>
          </a:prstGeom>
        </p:spPr>
        <p:txBody>
          <a:bodyPr wrap="square">
            <a:spAutoFit/>
          </a:bodyPr>
          <a:lstStyle/>
          <a:p>
            <a:pPr algn="justLow" rtl="1"/>
            <a:r>
              <a:rPr lang="fa-IR" sz="2300" dirty="0">
                <a:cs typeface="B Homa" pitchFamily="2" charset="-78"/>
              </a:rPr>
              <a:t> آیا براى رسيدن به اهداف درست بايد هر كارى بكنيم؟ درست ياغلط؟</a:t>
            </a:r>
            <a:endParaRPr lang="en-US" sz="2300" dirty="0">
              <a:cs typeface="B Homa" pitchFamily="2" charset="-78"/>
            </a:endParaRPr>
          </a:p>
          <a:p>
            <a:pPr algn="justLow" rtl="1"/>
            <a:r>
              <a:rPr lang="fa-IR" sz="2300" dirty="0">
                <a:cs typeface="B Homa" pitchFamily="2" charset="-78"/>
              </a:rPr>
              <a:t>اينكه هدف ما ازدواج است، دليل مى‏شود كه ما از هر راه نادرستى به هدف مقدس برسيم؟</a:t>
            </a:r>
            <a:endParaRPr lang="en-US" sz="2300" dirty="0">
              <a:cs typeface="B Homa" pitchFamily="2" charset="-78"/>
            </a:endParaRPr>
          </a:p>
          <a:p>
            <a:pPr algn="justLow" rtl="1"/>
            <a:r>
              <a:rPr lang="fa-IR" sz="2300" dirty="0">
                <a:cs typeface="B Homa" pitchFamily="2" charset="-78"/>
              </a:rPr>
              <a:t>يا بايد براى اهداف مقدس هم راه‏هاى صحيح را انتخاب كرد؟</a:t>
            </a:r>
            <a:endParaRPr lang="en-US" sz="2300" dirty="0">
              <a:cs typeface="B Homa" pitchFamily="2" charset="-78"/>
            </a:endParaRPr>
          </a:p>
          <a:p>
            <a:pPr algn="justLow" rtl="1"/>
            <a:r>
              <a:rPr lang="fa-IR" sz="2300" dirty="0">
                <a:cs typeface="B Homa" pitchFamily="2" charset="-78"/>
              </a:rPr>
              <a:t>ازدواج خيلى خوب است اما اگر از راه خودش نرويد، يا هرگز به آن نمى‏رسيد يا اگر برسيد، آنكه مى‏خواهيد نيست.</a:t>
            </a:r>
            <a:endParaRPr lang="en-US" sz="2300" dirty="0">
              <a:cs typeface="B Homa" pitchFamily="2" charset="-78"/>
            </a:endParaRPr>
          </a:p>
          <a:p>
            <a:pPr algn="justLow" rtl="1"/>
            <a:r>
              <a:rPr lang="fa-IR" sz="2300" dirty="0">
                <a:cs typeface="B Homa" pitchFamily="2" charset="-78"/>
              </a:rPr>
              <a:t>قرار است پس از ازدواج سال‏ها در كنار هم زندگى كنيم. كارى نكنيم كه پس از چند ماه و چند سال، گرفتار اشتباهات راه نادرست بشويم.</a:t>
            </a:r>
            <a:endParaRPr lang="en-US" sz="2300" dirty="0">
              <a:cs typeface="B Homa" pitchFamily="2" charset="-78"/>
            </a:endParaRP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36622" y="4476750"/>
            <a:ext cx="858347" cy="682386"/>
          </a:xfrm>
          <a:prstGeom prst="rect">
            <a:avLst/>
          </a:prstGeom>
        </p:spPr>
      </p:pic>
      <p:sp>
        <p:nvSpPr>
          <p:cNvPr id="13" name="TextBox 12"/>
          <p:cNvSpPr txBox="1"/>
          <p:nvPr/>
        </p:nvSpPr>
        <p:spPr>
          <a:xfrm>
            <a:off x="8382000" y="4564618"/>
            <a:ext cx="609600" cy="369332"/>
          </a:xfrm>
          <a:prstGeom prst="rect">
            <a:avLst/>
          </a:prstGeom>
          <a:noFill/>
        </p:spPr>
        <p:txBody>
          <a:bodyPr wrap="square" rtlCol="0">
            <a:spAutoFit/>
          </a:bodyPr>
          <a:lstStyle/>
          <a:p>
            <a:fld id="{D81BCC4D-E9F3-467D-9842-464F8BE9B665}" type="slidenum">
              <a:rPr lang="fa-IR" smtClean="0">
                <a:cs typeface="B Titr" pitchFamily="2" charset="-78"/>
              </a:rPr>
              <a:pPr/>
              <a:t>90</a:t>
            </a:fld>
            <a:endParaRPr lang="en-US" dirty="0">
              <a:cs typeface="B Titr" pitchFamily="2" charset="-78"/>
            </a:endParaRPr>
          </a:p>
        </p:txBody>
      </p:sp>
      <p:pic>
        <p:nvPicPr>
          <p:cNvPr id="17" name="Picture 16" descr="166.gif">
            <a:hlinkClick r:id="rId5" action="ppaction://hlinksldjump"/>
          </p:cNvPr>
          <p:cNvPicPr>
            <a:picLocks noChangeAspect="1"/>
          </p:cNvPicPr>
          <p:nvPr/>
        </p:nvPicPr>
        <p:blipFill>
          <a:blip r:embed="rId6" cstate="print"/>
          <a:srcRect b="83334"/>
          <a:stretch>
            <a:fillRect/>
          </a:stretch>
        </p:blipFill>
        <p:spPr>
          <a:xfrm>
            <a:off x="7273794" y="112879"/>
            <a:ext cx="1813056" cy="687221"/>
          </a:xfrm>
          <a:prstGeom prst="rect">
            <a:avLst/>
          </a:prstGeom>
        </p:spPr>
      </p:pic>
      <p:sp>
        <p:nvSpPr>
          <p:cNvPr id="18" name="TextBox 17">
            <a:hlinkClick r:id="rId5" action="ppaction://hlinksldjump"/>
          </p:cNvPr>
          <p:cNvSpPr txBox="1"/>
          <p:nvPr/>
        </p:nvSpPr>
        <p:spPr>
          <a:xfrm>
            <a:off x="7810500" y="247650"/>
            <a:ext cx="752129" cy="338554"/>
          </a:xfrm>
          <a:prstGeom prst="rect">
            <a:avLst/>
          </a:prstGeom>
          <a:noFill/>
        </p:spPr>
        <p:txBody>
          <a:bodyPr wrap="none" rtlCol="0">
            <a:spAutoFit/>
          </a:bodyPr>
          <a:lstStyle/>
          <a:p>
            <a:r>
              <a:rPr lang="fa-IR" sz="1600" dirty="0">
                <a:solidFill>
                  <a:prstClr val="black"/>
                </a:solidFill>
                <a:cs typeface="B Titr" pitchFamily="2" charset="-78"/>
              </a:rPr>
              <a:t>بازگشت</a:t>
            </a:r>
            <a:endParaRPr lang="en-US" sz="1600" dirty="0">
              <a:solidFill>
                <a:prstClr val="black"/>
              </a:solidFill>
              <a:cs typeface="B Titr" pitchFamily="2" charset="-78"/>
            </a:endParaRPr>
          </a:p>
        </p:txBody>
      </p:sp>
    </p:spTree>
    <p:extLst>
      <p:ext uri="{BB962C8B-B14F-4D97-AF65-F5344CB8AC3E}">
        <p14:creationId xmlns:p14="http://schemas.microsoft.com/office/powerpoint/2010/main" val="3050687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t="48177" r="32369"/>
          <a:stretch/>
        </p:blipFill>
        <p:spPr>
          <a:xfrm>
            <a:off x="-29240" y="25973"/>
            <a:ext cx="1096039" cy="984724"/>
          </a:xfrm>
          <a:prstGeom prst="rect">
            <a:avLst/>
          </a:prstGeom>
        </p:spPr>
      </p:pic>
      <p:sp>
        <p:nvSpPr>
          <p:cNvPr id="14" name="backgound_panel"/>
          <p:cNvSpPr/>
          <p:nvPr/>
        </p:nvSpPr>
        <p:spPr>
          <a:xfrm>
            <a:off x="76200" y="800100"/>
            <a:ext cx="7086600" cy="3886200"/>
          </a:xfrm>
          <a:prstGeom prst="roundRect">
            <a:avLst/>
          </a:prstGeom>
          <a:solidFill>
            <a:schemeClr val="bg1">
              <a:lumMod val="65000"/>
            </a:schemeClr>
          </a:solidFill>
          <a:ln>
            <a:solidFill>
              <a:schemeClr val="tx1">
                <a:lumMod val="95000"/>
                <a:lumOff val="5000"/>
              </a:schemeClr>
            </a:solidFill>
          </a:ln>
          <a:effectLst>
            <a:reflection blurRad="38100" stA="18000" endPos="55500" dist="50800" dir="5400000" sy="-100000" algn="bl" rotWithShape="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_panel"/>
          <p:cNvSpPr/>
          <p:nvPr/>
        </p:nvSpPr>
        <p:spPr>
          <a:xfrm>
            <a:off x="609600" y="1085851"/>
            <a:ext cx="8382000" cy="3943350"/>
          </a:xfrm>
          <a:prstGeom prst="roundRect">
            <a:avLst/>
          </a:prstGeom>
          <a:blipFill>
            <a:blip r:embed="rId3"/>
            <a:tile tx="0" ty="0" sx="100000" sy="100000" flip="none" algn="tl"/>
          </a:blipFill>
          <a:ln>
            <a:solidFill>
              <a:schemeClr val="tx1"/>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ln>
                <a:solidFill>
                  <a:sysClr val="windowText" lastClr="000000"/>
                </a:solidFill>
              </a:ln>
              <a:solidFill>
                <a:prstClr val="white"/>
              </a:solidFill>
            </a:endParaRPr>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638800" y="-47154"/>
            <a:ext cx="2218691" cy="2161704"/>
          </a:xfrm>
          <a:prstGeom prst="rect">
            <a:avLst/>
          </a:prstGeom>
        </p:spPr>
      </p:pic>
      <p:sp>
        <p:nvSpPr>
          <p:cNvPr id="4" name="Rectangle 3"/>
          <p:cNvSpPr/>
          <p:nvPr/>
        </p:nvSpPr>
        <p:spPr>
          <a:xfrm>
            <a:off x="1855906" y="96619"/>
            <a:ext cx="3230372" cy="646331"/>
          </a:xfrm>
          <a:prstGeom prst="rect">
            <a:avLst/>
          </a:prstGeom>
        </p:spPr>
        <p:txBody>
          <a:bodyPr wrap="none">
            <a:spAutoFit/>
          </a:bodyPr>
          <a:lstStyle/>
          <a:p>
            <a:pPr algn="ctr"/>
            <a:r>
              <a:rPr lang="fa-IR" sz="3600" dirty="0">
                <a:ln>
                  <a:solidFill>
                    <a:schemeClr val="tx1"/>
                  </a:solidFill>
                </a:ln>
                <a:solidFill>
                  <a:srgbClr val="FF0000"/>
                </a:solidFill>
                <a:cs typeface="B Titr" pitchFamily="2" charset="-78"/>
              </a:rPr>
              <a:t> راه درست چيست؟</a:t>
            </a:r>
            <a:endParaRPr lang="en-US" sz="3600" dirty="0">
              <a:ln>
                <a:solidFill>
                  <a:schemeClr val="tx1"/>
                </a:solidFill>
              </a:ln>
              <a:solidFill>
                <a:srgbClr val="FF0000"/>
              </a:solidFill>
              <a:cs typeface="B Titr" pitchFamily="2" charset="-78"/>
            </a:endParaRPr>
          </a:p>
        </p:txBody>
      </p:sp>
      <p:sp>
        <p:nvSpPr>
          <p:cNvPr id="5" name="Rectangle 4"/>
          <p:cNvSpPr/>
          <p:nvPr/>
        </p:nvSpPr>
        <p:spPr>
          <a:xfrm>
            <a:off x="609600" y="1335703"/>
            <a:ext cx="7848600" cy="3600986"/>
          </a:xfrm>
          <a:prstGeom prst="rect">
            <a:avLst/>
          </a:prstGeom>
        </p:spPr>
        <p:txBody>
          <a:bodyPr wrap="square">
            <a:spAutoFit/>
          </a:bodyPr>
          <a:lstStyle/>
          <a:p>
            <a:pPr algn="justLow" rtl="1"/>
            <a:r>
              <a:rPr lang="fa-IR" sz="2400" dirty="0">
                <a:cs typeface="B Homa" pitchFamily="2" charset="-78"/>
              </a:rPr>
              <a:t>                                  </a:t>
            </a:r>
            <a:r>
              <a:rPr lang="fa-IR" sz="2800" dirty="0">
                <a:ln>
                  <a:solidFill>
                    <a:schemeClr val="tx1"/>
                  </a:solidFill>
                </a:ln>
                <a:solidFill>
                  <a:srgbClr val="00B050"/>
                </a:solidFill>
                <a:cs typeface="B Homa" pitchFamily="2" charset="-78"/>
              </a:rPr>
              <a:t>راه درست فقط و فقط عقد رسمى و شرعى</a:t>
            </a:r>
            <a:endParaRPr lang="en-US" sz="2400" dirty="0">
              <a:ln>
                <a:solidFill>
                  <a:schemeClr val="tx1"/>
                </a:solidFill>
              </a:ln>
              <a:solidFill>
                <a:srgbClr val="00B050"/>
              </a:solidFill>
              <a:cs typeface="B Homa" pitchFamily="2" charset="-78"/>
            </a:endParaRPr>
          </a:p>
          <a:p>
            <a:pPr algn="justLow" rtl="1"/>
            <a:r>
              <a:rPr lang="fa-IR" sz="2000" dirty="0">
                <a:cs typeface="B Homa" pitchFamily="2" charset="-78"/>
              </a:rPr>
              <a:t>اگر با اطلاع خانواده‏ها عقد رسمى و شرعى صورت گرفت، احتمال آسيب تا حد زيادى كم مى‏شود.</a:t>
            </a:r>
            <a:endParaRPr lang="en-US" sz="2000" dirty="0">
              <a:cs typeface="B Homa" pitchFamily="2" charset="-78"/>
            </a:endParaRPr>
          </a:p>
          <a:p>
            <a:pPr algn="justLow" rtl="1"/>
            <a:r>
              <a:rPr lang="fa-IR" sz="2000" dirty="0">
                <a:cs typeface="B Homa" pitchFamily="2" charset="-78"/>
              </a:rPr>
              <a:t>پس از عقد رسمى، ديگر هر دو طرف بخصوص مرد خود را مسئول مى‏داند. ديگر نمى‏تواند به همين سادگى آن را به هم بزند در نتيجه به فكر خطا نمى‏افتد.</a:t>
            </a:r>
            <a:endParaRPr lang="en-US" sz="2000" dirty="0">
              <a:cs typeface="B Homa" pitchFamily="2" charset="-78"/>
            </a:endParaRPr>
          </a:p>
          <a:p>
            <a:pPr algn="justLow" rtl="1"/>
            <a:r>
              <a:rPr lang="fa-IR" sz="2000" dirty="0">
                <a:cs typeface="B Homa" pitchFamily="2" charset="-78"/>
              </a:rPr>
              <a:t>اگر هم اتفاقاً كار به جدايى كشيده شود، دخترها كه در معرض آسيب بيشترى هستند، از حمايت‏هاى قانون برخوردار هستند.</a:t>
            </a:r>
          </a:p>
          <a:p>
            <a:pPr algn="justLow" rtl="1"/>
            <a:r>
              <a:rPr lang="fa-IR" sz="2000" dirty="0">
                <a:cs typeface="B Homa" pitchFamily="2" charset="-78"/>
              </a:rPr>
              <a:t>بعلاوه كه دختر متهم به فساد و بى‏بند و بارى نيز نخواهد شد. </a:t>
            </a:r>
            <a:endParaRPr lang="en-US" sz="2000" dirty="0">
              <a:cs typeface="B Homa" pitchFamily="2" charset="-78"/>
            </a:endParaRPr>
          </a:p>
          <a:p>
            <a:pPr algn="justLow" rtl="1"/>
            <a:r>
              <a:rPr lang="fa-IR" sz="2000" dirty="0">
                <a:cs typeface="B Homa" pitchFamily="2" charset="-78"/>
              </a:rPr>
              <a:t>اما هر راه ديگرى مانند دوستى با اطلاع همه يا برخى از اعضاى خانواده يا نامزدى و عقد بدون ثبت رسمى و... راه‏هايى هستند كه انگيزه خطا را در شخص ايجاد مى‏كند و هيچ گونه ضمانتى ندارند.</a:t>
            </a:r>
            <a:endParaRPr lang="en-US" sz="2000" dirty="0">
              <a:cs typeface="B Homa" pitchFamily="2" charset="-78"/>
            </a:endParaRP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36622" y="4476750"/>
            <a:ext cx="858347" cy="682386"/>
          </a:xfrm>
          <a:prstGeom prst="rect">
            <a:avLst/>
          </a:prstGeom>
        </p:spPr>
      </p:pic>
      <p:sp>
        <p:nvSpPr>
          <p:cNvPr id="13" name="TextBox 12"/>
          <p:cNvSpPr txBox="1"/>
          <p:nvPr/>
        </p:nvSpPr>
        <p:spPr>
          <a:xfrm>
            <a:off x="8382000" y="4564618"/>
            <a:ext cx="609600" cy="369332"/>
          </a:xfrm>
          <a:prstGeom prst="rect">
            <a:avLst/>
          </a:prstGeom>
          <a:noFill/>
        </p:spPr>
        <p:txBody>
          <a:bodyPr wrap="square" rtlCol="0">
            <a:spAutoFit/>
          </a:bodyPr>
          <a:lstStyle/>
          <a:p>
            <a:fld id="{D81BCC4D-E9F3-467D-9842-464F8BE9B665}" type="slidenum">
              <a:rPr lang="fa-IR" smtClean="0">
                <a:cs typeface="B Titr" pitchFamily="2" charset="-78"/>
              </a:rPr>
              <a:pPr/>
              <a:t>91</a:t>
            </a:fld>
            <a:endParaRPr lang="en-US" dirty="0">
              <a:cs typeface="B Titr" pitchFamily="2" charset="-78"/>
            </a:endParaRPr>
          </a:p>
        </p:txBody>
      </p:sp>
      <p:pic>
        <p:nvPicPr>
          <p:cNvPr id="17" name="Picture 16" descr="166.gif">
            <a:hlinkClick r:id="rId6" action="ppaction://hlinksldjump"/>
          </p:cNvPr>
          <p:cNvPicPr>
            <a:picLocks noChangeAspect="1"/>
          </p:cNvPicPr>
          <p:nvPr/>
        </p:nvPicPr>
        <p:blipFill>
          <a:blip r:embed="rId7" cstate="print"/>
          <a:srcRect b="83334"/>
          <a:stretch>
            <a:fillRect/>
          </a:stretch>
        </p:blipFill>
        <p:spPr>
          <a:xfrm>
            <a:off x="7273794" y="112879"/>
            <a:ext cx="1813056" cy="687221"/>
          </a:xfrm>
          <a:prstGeom prst="rect">
            <a:avLst/>
          </a:prstGeom>
        </p:spPr>
      </p:pic>
      <p:sp>
        <p:nvSpPr>
          <p:cNvPr id="18" name="TextBox 17">
            <a:hlinkClick r:id="rId6" action="ppaction://hlinksldjump"/>
          </p:cNvPr>
          <p:cNvSpPr txBox="1"/>
          <p:nvPr/>
        </p:nvSpPr>
        <p:spPr>
          <a:xfrm>
            <a:off x="7810500" y="247650"/>
            <a:ext cx="752129" cy="338554"/>
          </a:xfrm>
          <a:prstGeom prst="rect">
            <a:avLst/>
          </a:prstGeom>
          <a:noFill/>
        </p:spPr>
        <p:txBody>
          <a:bodyPr wrap="none" rtlCol="0">
            <a:spAutoFit/>
          </a:bodyPr>
          <a:lstStyle/>
          <a:p>
            <a:r>
              <a:rPr lang="fa-IR" sz="1600" dirty="0">
                <a:solidFill>
                  <a:prstClr val="black"/>
                </a:solidFill>
                <a:cs typeface="B Titr" pitchFamily="2" charset="-78"/>
              </a:rPr>
              <a:t>بازگشت</a:t>
            </a:r>
            <a:endParaRPr lang="en-US" sz="1600" dirty="0">
              <a:solidFill>
                <a:prstClr val="black"/>
              </a:solidFill>
              <a:cs typeface="B Titr" pitchFamily="2" charset="-78"/>
            </a:endParaRPr>
          </a:p>
        </p:txBody>
      </p:sp>
    </p:spTree>
    <p:extLst>
      <p:ext uri="{BB962C8B-B14F-4D97-AF65-F5344CB8AC3E}">
        <p14:creationId xmlns:p14="http://schemas.microsoft.com/office/powerpoint/2010/main" val="2016484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mall_button5" hidden="1"/>
          <p:cNvSpPr/>
          <p:nvPr/>
        </p:nvSpPr>
        <p:spPr>
          <a:xfrm>
            <a:off x="290316" y="3255661"/>
            <a:ext cx="1371600" cy="971550"/>
          </a:xfrm>
          <a:prstGeom prst="roundRect">
            <a:avLst/>
          </a:prstGeom>
          <a:solidFill>
            <a:schemeClr val="tx1">
              <a:lumMod val="85000"/>
              <a:lumOff val="15000"/>
            </a:schemeClr>
          </a:solidFill>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mall_button6" hidden="1"/>
          <p:cNvSpPr/>
          <p:nvPr/>
        </p:nvSpPr>
        <p:spPr>
          <a:xfrm>
            <a:off x="2057400" y="3255661"/>
            <a:ext cx="1371600" cy="971550"/>
          </a:xfrm>
          <a:prstGeom prst="roundRect">
            <a:avLst/>
          </a:prstGeom>
          <a:solidFill>
            <a:schemeClr val="accent4">
              <a:lumMod val="75000"/>
            </a:schemeClr>
          </a:solidFill>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big_button5" hidden="1"/>
          <p:cNvSpPr/>
          <p:nvPr/>
        </p:nvSpPr>
        <p:spPr>
          <a:xfrm>
            <a:off x="4343400" y="457200"/>
            <a:ext cx="4572000" cy="4171950"/>
          </a:xfrm>
          <a:prstGeom prst="roundRect">
            <a:avLst/>
          </a:prstGeom>
          <a:solidFill>
            <a:schemeClr val="tx1">
              <a:lumMod val="85000"/>
              <a:lumOff val="1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big_button6" hidden="1"/>
          <p:cNvSpPr/>
          <p:nvPr/>
        </p:nvSpPr>
        <p:spPr>
          <a:xfrm>
            <a:off x="4343400" y="457200"/>
            <a:ext cx="4572000" cy="4171950"/>
          </a:xfrm>
          <a:prstGeom prst="roundRect">
            <a:avLst/>
          </a:prstGeom>
          <a:solidFill>
            <a:schemeClr val="accent4">
              <a:lumMod val="75000"/>
            </a:schemeClr>
          </a:solidFill>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hidden="1"/>
          <p:cNvSpPr txBox="1"/>
          <p:nvPr/>
        </p:nvSpPr>
        <p:spPr>
          <a:xfrm>
            <a:off x="9601200" y="848446"/>
            <a:ext cx="3581400" cy="4524315"/>
          </a:xfrm>
          <a:prstGeom prst="rect">
            <a:avLst/>
          </a:prstGeom>
          <a:noFill/>
        </p:spPr>
        <p:txBody>
          <a:bodyPr wrap="square" rtlCol="0">
            <a:spAutoFit/>
          </a:bodyPr>
          <a:lstStyle/>
          <a:p>
            <a:r>
              <a:rPr lang="en-US" sz="2400" dirty="0">
                <a:solidFill>
                  <a:schemeClr val="bg1">
                    <a:lumMod val="95000"/>
                  </a:schemeClr>
                </a:solidFill>
              </a:rPr>
              <a:t>A content placeholder.  Use for text, graphics, tables and graphs.  You can change this text or delete it.</a:t>
            </a:r>
          </a:p>
          <a:p>
            <a:endParaRPr lang="en-US" sz="2400" dirty="0">
              <a:solidFill>
                <a:schemeClr val="bg1">
                  <a:lumMod val="95000"/>
                </a:schemeClr>
              </a:solidFill>
            </a:endParaRPr>
          </a:p>
          <a:p>
            <a:pPr lvl="1"/>
            <a:r>
              <a:rPr lang="en-US" sz="2400" dirty="0">
                <a:solidFill>
                  <a:schemeClr val="bg1">
                    <a:lumMod val="95000"/>
                  </a:schemeClr>
                </a:solidFill>
              </a:rPr>
              <a:t>Here is a placeholder for more text.  You may delete this text</a:t>
            </a:r>
          </a:p>
          <a:p>
            <a:pPr lvl="1"/>
            <a:r>
              <a:rPr lang="en-US" sz="2400" dirty="0">
                <a:solidFill>
                  <a:schemeClr val="bg1">
                    <a:lumMod val="95000"/>
                  </a:schemeClr>
                </a:solidFill>
              </a:rPr>
              <a:t>Here is a placeholder for more text.  You may delete this text</a:t>
            </a:r>
          </a:p>
        </p:txBody>
      </p:sp>
      <p:sp>
        <p:nvSpPr>
          <p:cNvPr id="19" name="big_button3"/>
          <p:cNvSpPr/>
          <p:nvPr/>
        </p:nvSpPr>
        <p:spPr>
          <a:xfrm>
            <a:off x="4191000" y="285750"/>
            <a:ext cx="4572000" cy="4171950"/>
          </a:xfrm>
          <a:prstGeom prst="roundRect">
            <a:avLst/>
          </a:prstGeom>
          <a:solidFill>
            <a:schemeClr val="accent3">
              <a:lumMod val="75000"/>
            </a:schemeClr>
          </a:solidFill>
          <a:ln>
            <a:solidFill>
              <a:schemeClr val="tx1">
                <a:lumMod val="95000"/>
                <a:lumOff val="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9841" y="2466436"/>
            <a:ext cx="1570977" cy="2461062"/>
          </a:xfrm>
          <a:prstGeom prst="rect">
            <a:avLst/>
          </a:prstGeom>
        </p:spPr>
      </p:pic>
      <p:sp>
        <p:nvSpPr>
          <p:cNvPr id="32" name="small_button4">
            <a:hlinkClick r:id="rId3" action="ppaction://hlinksldjump"/>
          </p:cNvPr>
          <p:cNvSpPr/>
          <p:nvPr/>
        </p:nvSpPr>
        <p:spPr>
          <a:xfrm>
            <a:off x="304800" y="3429000"/>
            <a:ext cx="1676400" cy="971550"/>
          </a:xfrm>
          <a:prstGeom prst="roundRect">
            <a:avLst/>
          </a:prstGeom>
          <a:solidFill>
            <a:schemeClr val="accent3">
              <a:lumMod val="75000"/>
            </a:schemeClr>
          </a:solidFill>
          <a:ln>
            <a:solidFill>
              <a:schemeClr val="accent3">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solidFill>
                  <a:schemeClr val="tx1"/>
                </a:solidFill>
                <a:cs typeface="B Titr" pitchFamily="2" charset="-78"/>
              </a:rPr>
              <a:t>فصل هشتم</a:t>
            </a:r>
            <a:endParaRPr lang="en-US" sz="2800" dirty="0">
              <a:solidFill>
                <a:schemeClr val="tx1"/>
              </a:solidFill>
              <a:cs typeface="B Titr" pitchFamily="2" charset="-78"/>
            </a:endParaRPr>
          </a:p>
        </p:txBody>
      </p:sp>
      <p:sp>
        <p:nvSpPr>
          <p:cNvPr id="34" name="small_button1">
            <a:hlinkClick r:id="rId4" action="ppaction://hlinksldjump"/>
          </p:cNvPr>
          <p:cNvSpPr/>
          <p:nvPr/>
        </p:nvSpPr>
        <p:spPr>
          <a:xfrm>
            <a:off x="2073144" y="344789"/>
            <a:ext cx="1676400" cy="971550"/>
          </a:xfrm>
          <a:prstGeom prst="roundRect">
            <a:avLst/>
          </a:prstGeom>
          <a:solidFill>
            <a:schemeClr val="bg1">
              <a:lumMod val="75000"/>
            </a:schemeClr>
          </a:solidFill>
          <a:ln>
            <a:solidFill>
              <a:schemeClr val="accent6">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solidFill>
                  <a:prstClr val="black">
                    <a:lumMod val="95000"/>
                    <a:lumOff val="5000"/>
                  </a:prstClr>
                </a:solidFill>
                <a:cs typeface="B Titr" pitchFamily="2" charset="-78"/>
              </a:rPr>
              <a:t>فصل اول</a:t>
            </a:r>
            <a:endParaRPr lang="en-US" sz="2800" dirty="0">
              <a:solidFill>
                <a:prstClr val="black">
                  <a:lumMod val="95000"/>
                  <a:lumOff val="5000"/>
                </a:prstClr>
              </a:solidFill>
              <a:cs typeface="B Titr" pitchFamily="2" charset="-78"/>
            </a:endParaRPr>
          </a:p>
        </p:txBody>
      </p:sp>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36622" y="4476750"/>
            <a:ext cx="858347" cy="682386"/>
          </a:xfrm>
          <a:prstGeom prst="rect">
            <a:avLst/>
          </a:prstGeom>
        </p:spPr>
      </p:pic>
      <p:sp>
        <p:nvSpPr>
          <p:cNvPr id="24" name="TextBox 23"/>
          <p:cNvSpPr txBox="1"/>
          <p:nvPr/>
        </p:nvSpPr>
        <p:spPr>
          <a:xfrm>
            <a:off x="8382000" y="4564618"/>
            <a:ext cx="609600" cy="369332"/>
          </a:xfrm>
          <a:prstGeom prst="rect">
            <a:avLst/>
          </a:prstGeom>
          <a:noFill/>
        </p:spPr>
        <p:txBody>
          <a:bodyPr wrap="square" rtlCol="0">
            <a:spAutoFit/>
          </a:bodyPr>
          <a:lstStyle/>
          <a:p>
            <a:fld id="{D81BCC4D-E9F3-467D-9842-464F8BE9B665}" type="slidenum">
              <a:rPr lang="fa-IR" smtClean="0">
                <a:cs typeface="B Titr" pitchFamily="2" charset="-78"/>
              </a:rPr>
              <a:pPr/>
              <a:t>92</a:t>
            </a:fld>
            <a:endParaRPr lang="en-US" dirty="0">
              <a:cs typeface="B Titr" pitchFamily="2" charset="-78"/>
            </a:endParaRPr>
          </a:p>
        </p:txBody>
      </p:sp>
      <p:sp>
        <p:nvSpPr>
          <p:cNvPr id="20" name="Rectangle 19"/>
          <p:cNvSpPr/>
          <p:nvPr/>
        </p:nvSpPr>
        <p:spPr>
          <a:xfrm>
            <a:off x="4728923" y="1726109"/>
            <a:ext cx="3360215" cy="769441"/>
          </a:xfrm>
          <a:prstGeom prst="rect">
            <a:avLst/>
          </a:prstGeom>
        </p:spPr>
        <p:txBody>
          <a:bodyPr wrap="none">
            <a:spAutoFit/>
          </a:bodyPr>
          <a:lstStyle/>
          <a:p>
            <a:r>
              <a:rPr lang="fa-IR" sz="4400" dirty="0">
                <a:ln w="12700">
                  <a:solidFill>
                    <a:schemeClr val="tx1"/>
                  </a:solidFill>
                </a:ln>
                <a:solidFill>
                  <a:srgbClr val="FFFF00"/>
                </a:solidFill>
                <a:cs typeface="B Titr" pitchFamily="2" charset="-78"/>
              </a:rPr>
              <a:t>عشق چیست ...؟</a:t>
            </a:r>
            <a:endParaRPr lang="en-US" sz="4400" dirty="0">
              <a:ln w="12700">
                <a:solidFill>
                  <a:schemeClr val="tx1"/>
                </a:solidFill>
              </a:ln>
              <a:solidFill>
                <a:srgbClr val="FFFF00"/>
              </a:solidFill>
            </a:endParaRPr>
          </a:p>
        </p:txBody>
      </p:sp>
      <p:sp>
        <p:nvSpPr>
          <p:cNvPr id="27" name="small_button3">
            <a:hlinkClick r:id="rId6" action="ppaction://hlinksldjump"/>
          </p:cNvPr>
          <p:cNvSpPr/>
          <p:nvPr/>
        </p:nvSpPr>
        <p:spPr>
          <a:xfrm>
            <a:off x="2058660" y="3429000"/>
            <a:ext cx="1676400" cy="971550"/>
          </a:xfrm>
          <a:prstGeom prst="roundRect">
            <a:avLst/>
          </a:prstGeom>
          <a:solidFill>
            <a:schemeClr val="bg1">
              <a:lumMod val="75000"/>
            </a:schemeClr>
          </a:solidFill>
          <a:ln>
            <a:solidFill>
              <a:schemeClr val="accent5">
                <a:lumMod val="50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solidFill>
                  <a:schemeClr val="tx1"/>
                </a:solidFill>
                <a:cs typeface="B Titr" pitchFamily="2" charset="-78"/>
              </a:rPr>
              <a:t>فصل هفتم</a:t>
            </a:r>
            <a:endParaRPr lang="en-US" sz="2800" dirty="0">
              <a:solidFill>
                <a:schemeClr val="tx1"/>
              </a:solidFill>
              <a:cs typeface="B Titr" pitchFamily="2" charset="-78"/>
            </a:endParaRPr>
          </a:p>
        </p:txBody>
      </p:sp>
      <p:sp>
        <p:nvSpPr>
          <p:cNvPr id="30" name="small_button2">
            <a:hlinkClick r:id="rId7" action="ppaction://hlinksldjump"/>
          </p:cNvPr>
          <p:cNvSpPr/>
          <p:nvPr/>
        </p:nvSpPr>
        <p:spPr>
          <a:xfrm>
            <a:off x="320544" y="2400300"/>
            <a:ext cx="1676400" cy="971550"/>
          </a:xfrm>
          <a:prstGeom prst="roundRect">
            <a:avLst/>
          </a:prstGeom>
          <a:solidFill>
            <a:schemeClr val="bg1">
              <a:lumMod val="75000"/>
            </a:schemeClr>
          </a:solidFill>
          <a:ln>
            <a:solidFill>
              <a:schemeClr val="accent2">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solidFill>
                  <a:schemeClr val="tx1"/>
                </a:solidFill>
                <a:cs typeface="B Titr" pitchFamily="2" charset="-78"/>
              </a:rPr>
              <a:t>فصل ششم</a:t>
            </a:r>
            <a:endParaRPr lang="en-US" sz="2800" dirty="0">
              <a:solidFill>
                <a:schemeClr val="tx1"/>
              </a:solidFill>
              <a:cs typeface="B Titr" pitchFamily="2" charset="-78"/>
            </a:endParaRPr>
          </a:p>
        </p:txBody>
      </p:sp>
      <p:sp>
        <p:nvSpPr>
          <p:cNvPr id="37" name="small_button1">
            <a:hlinkClick r:id="rId8" action="ppaction://hlinksldjump"/>
          </p:cNvPr>
          <p:cNvSpPr/>
          <p:nvPr/>
        </p:nvSpPr>
        <p:spPr>
          <a:xfrm>
            <a:off x="2073144" y="2402189"/>
            <a:ext cx="1676400" cy="971550"/>
          </a:xfrm>
          <a:prstGeom prst="roundRect">
            <a:avLst/>
          </a:prstGeom>
          <a:solidFill>
            <a:schemeClr val="bg1">
              <a:lumMod val="75000"/>
            </a:schemeClr>
          </a:solidFill>
          <a:ln>
            <a:solidFill>
              <a:schemeClr val="accent5">
                <a:lumMod val="60000"/>
                <a:lumOff val="40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solidFill>
                  <a:schemeClr val="tx1"/>
                </a:solidFill>
                <a:cs typeface="B Titr" pitchFamily="2" charset="-78"/>
              </a:rPr>
              <a:t>فصل پنجم</a:t>
            </a:r>
            <a:endParaRPr lang="en-US" sz="2800" dirty="0">
              <a:solidFill>
                <a:schemeClr val="tx1"/>
              </a:solidFill>
              <a:cs typeface="B Titr" pitchFamily="2" charset="-78"/>
            </a:endParaRPr>
          </a:p>
        </p:txBody>
      </p:sp>
      <p:sp>
        <p:nvSpPr>
          <p:cNvPr id="38" name="small_button4">
            <a:hlinkClick r:id="rId9" action="ppaction://hlinksldjump"/>
          </p:cNvPr>
          <p:cNvSpPr/>
          <p:nvPr/>
        </p:nvSpPr>
        <p:spPr>
          <a:xfrm>
            <a:off x="304800" y="1371600"/>
            <a:ext cx="1676400" cy="971550"/>
          </a:xfrm>
          <a:prstGeom prst="roundRect">
            <a:avLst/>
          </a:prstGeom>
          <a:solidFill>
            <a:schemeClr val="bg1">
              <a:lumMod val="75000"/>
            </a:schemeClr>
          </a:solidFill>
          <a:ln>
            <a:solidFill>
              <a:schemeClr val="tx1">
                <a:lumMod val="65000"/>
                <a:lumOff val="3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400" dirty="0">
                <a:solidFill>
                  <a:schemeClr val="tx1"/>
                </a:solidFill>
                <a:cs typeface="B Titr" pitchFamily="2" charset="-78"/>
              </a:rPr>
              <a:t>فصل چهارم</a:t>
            </a:r>
            <a:endParaRPr lang="en-US" sz="2400" dirty="0">
              <a:solidFill>
                <a:schemeClr val="tx1"/>
              </a:solidFill>
              <a:cs typeface="B Titr" pitchFamily="2" charset="-78"/>
            </a:endParaRPr>
          </a:p>
        </p:txBody>
      </p:sp>
      <p:sp>
        <p:nvSpPr>
          <p:cNvPr id="39" name="small_button3">
            <a:hlinkClick r:id="rId10" action="ppaction://hlinksldjump"/>
          </p:cNvPr>
          <p:cNvSpPr/>
          <p:nvPr/>
        </p:nvSpPr>
        <p:spPr>
          <a:xfrm>
            <a:off x="2058660" y="1371600"/>
            <a:ext cx="1676400" cy="971550"/>
          </a:xfrm>
          <a:prstGeom prst="roundRect">
            <a:avLst/>
          </a:prstGeom>
          <a:solidFill>
            <a:schemeClr val="bg1">
              <a:lumMod val="75000"/>
            </a:schemeClr>
          </a:solidFill>
          <a:ln>
            <a:solidFill>
              <a:schemeClr val="accent1">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solidFill>
                  <a:schemeClr val="tx1">
                    <a:lumMod val="95000"/>
                    <a:lumOff val="5000"/>
                  </a:schemeClr>
                </a:solidFill>
                <a:cs typeface="B Titr" pitchFamily="2" charset="-78"/>
              </a:rPr>
              <a:t>فصل سوم</a:t>
            </a:r>
            <a:endParaRPr lang="en-US" sz="2800" dirty="0">
              <a:solidFill>
                <a:schemeClr val="tx1">
                  <a:lumMod val="95000"/>
                  <a:lumOff val="5000"/>
                </a:schemeClr>
              </a:solidFill>
              <a:cs typeface="B Titr" pitchFamily="2" charset="-78"/>
            </a:endParaRPr>
          </a:p>
        </p:txBody>
      </p:sp>
      <p:sp>
        <p:nvSpPr>
          <p:cNvPr id="40" name="small_button2">
            <a:hlinkClick r:id="rId11" action="ppaction://hlinksldjump"/>
          </p:cNvPr>
          <p:cNvSpPr/>
          <p:nvPr/>
        </p:nvSpPr>
        <p:spPr>
          <a:xfrm>
            <a:off x="320544" y="342900"/>
            <a:ext cx="1676400" cy="971550"/>
          </a:xfrm>
          <a:prstGeom prst="roundRect">
            <a:avLst/>
          </a:prstGeom>
          <a:solidFill>
            <a:schemeClr val="bg1">
              <a:lumMod val="75000"/>
            </a:schemeClr>
          </a:solidFill>
          <a:ln>
            <a:solidFill>
              <a:schemeClr val="accent4">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3200" dirty="0">
                <a:solidFill>
                  <a:schemeClr val="tx1">
                    <a:lumMod val="95000"/>
                    <a:lumOff val="5000"/>
                  </a:schemeClr>
                </a:solidFill>
                <a:cs typeface="B Titr" pitchFamily="2" charset="-78"/>
              </a:rPr>
              <a:t>فصل دوم</a:t>
            </a:r>
            <a:endParaRPr lang="en-US" sz="3200" dirty="0">
              <a:solidFill>
                <a:schemeClr val="tx1">
                  <a:lumMod val="95000"/>
                  <a:lumOff val="5000"/>
                </a:schemeClr>
              </a:solidFill>
              <a:cs typeface="B Titr" pitchFamily="2" charset="-78"/>
            </a:endParaRPr>
          </a:p>
        </p:txBody>
      </p:sp>
      <p:pic>
        <p:nvPicPr>
          <p:cNvPr id="41" name="Picture 40" descr="166.gif">
            <a:hlinkClick r:id="rId12" action="ppaction://hlinksldjump"/>
          </p:cNvPr>
          <p:cNvPicPr>
            <a:picLocks noChangeAspect="1"/>
          </p:cNvPicPr>
          <p:nvPr/>
        </p:nvPicPr>
        <p:blipFill>
          <a:blip r:embed="rId13" cstate="print"/>
          <a:srcRect b="83334"/>
          <a:stretch>
            <a:fillRect/>
          </a:stretch>
        </p:blipFill>
        <p:spPr>
          <a:xfrm>
            <a:off x="1095375" y="4475329"/>
            <a:ext cx="1813056" cy="687221"/>
          </a:xfrm>
          <a:prstGeom prst="rect">
            <a:avLst/>
          </a:prstGeom>
        </p:spPr>
      </p:pic>
      <p:sp>
        <p:nvSpPr>
          <p:cNvPr id="42" name="TextBox 41">
            <a:hlinkClick r:id="rId12" action="ppaction://hlinksldjump"/>
          </p:cNvPr>
          <p:cNvSpPr txBox="1"/>
          <p:nvPr/>
        </p:nvSpPr>
        <p:spPr>
          <a:xfrm>
            <a:off x="1295400" y="4650499"/>
            <a:ext cx="1401346" cy="261610"/>
          </a:xfrm>
          <a:prstGeom prst="rect">
            <a:avLst/>
          </a:prstGeom>
          <a:noFill/>
        </p:spPr>
        <p:txBody>
          <a:bodyPr wrap="none" rtlCol="0">
            <a:spAutoFit/>
          </a:bodyPr>
          <a:lstStyle/>
          <a:p>
            <a:r>
              <a:rPr lang="fa-IR" sz="1100" dirty="0">
                <a:solidFill>
                  <a:prstClr val="black"/>
                </a:solidFill>
                <a:cs typeface="B Titr" pitchFamily="2" charset="-78"/>
              </a:rPr>
              <a:t>فهرست مطالب بخش اول</a:t>
            </a:r>
            <a:endParaRPr lang="en-US" sz="1100" dirty="0">
              <a:solidFill>
                <a:prstClr val="black"/>
              </a:solidFill>
              <a:cs typeface="B Titr" pitchFamily="2" charset="-78"/>
            </a:endParaRPr>
          </a:p>
        </p:txBody>
      </p:sp>
      <p:pic>
        <p:nvPicPr>
          <p:cNvPr id="26" name="Picture 25" descr="166.gif">
            <a:hlinkClick r:id="rId14" action="ppaction://hlinksldjump"/>
          </p:cNvPr>
          <p:cNvPicPr>
            <a:picLocks noChangeAspect="1"/>
          </p:cNvPicPr>
          <p:nvPr/>
        </p:nvPicPr>
        <p:blipFill>
          <a:blip r:embed="rId13" cstate="print"/>
          <a:srcRect b="83334"/>
          <a:stretch>
            <a:fillRect/>
          </a:stretch>
        </p:blipFill>
        <p:spPr>
          <a:xfrm>
            <a:off x="5867400" y="4476750"/>
            <a:ext cx="1813056" cy="687221"/>
          </a:xfrm>
          <a:prstGeom prst="rect">
            <a:avLst/>
          </a:prstGeom>
        </p:spPr>
      </p:pic>
      <p:sp>
        <p:nvSpPr>
          <p:cNvPr id="28" name="TextBox 27">
            <a:hlinkClick r:id="rId14" action="ppaction://hlinksldjump"/>
          </p:cNvPr>
          <p:cNvSpPr txBox="1"/>
          <p:nvPr/>
        </p:nvSpPr>
        <p:spPr>
          <a:xfrm>
            <a:off x="6261706" y="4651920"/>
            <a:ext cx="1053494" cy="338554"/>
          </a:xfrm>
          <a:prstGeom prst="rect">
            <a:avLst/>
          </a:prstGeom>
          <a:noFill/>
        </p:spPr>
        <p:txBody>
          <a:bodyPr wrap="none" rtlCol="0">
            <a:spAutoFit/>
          </a:bodyPr>
          <a:lstStyle/>
          <a:p>
            <a:pPr algn="ctr"/>
            <a:r>
              <a:rPr lang="fa-IR" sz="1600" dirty="0">
                <a:ln>
                  <a:solidFill>
                    <a:sysClr val="windowText" lastClr="000000"/>
                  </a:solidFill>
                </a:ln>
                <a:solidFill>
                  <a:srgbClr val="FF0000"/>
                </a:solidFill>
                <a:cs typeface="B Titr" pitchFamily="2" charset="-78"/>
              </a:rPr>
              <a:t>مطالب فصل</a:t>
            </a:r>
            <a:endParaRPr lang="en-US" sz="1600" dirty="0">
              <a:ln>
                <a:solidFill>
                  <a:sysClr val="windowText" lastClr="000000"/>
                </a:solidFill>
              </a:ln>
              <a:solidFill>
                <a:srgbClr val="FF0000"/>
              </a:solidFill>
              <a:cs typeface="B Titr" pitchFamily="2" charset="-78"/>
            </a:endParaRPr>
          </a:p>
        </p:txBody>
      </p:sp>
    </p:spTree>
    <p:extLst>
      <p:ext uri="{BB962C8B-B14F-4D97-AF65-F5344CB8AC3E}">
        <p14:creationId xmlns:p14="http://schemas.microsoft.com/office/powerpoint/2010/main" val="18713862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t="48177" r="32369"/>
          <a:stretch/>
        </p:blipFill>
        <p:spPr>
          <a:xfrm>
            <a:off x="-29240" y="25973"/>
            <a:ext cx="1096039" cy="984724"/>
          </a:xfrm>
          <a:prstGeom prst="rect">
            <a:avLst/>
          </a:prstGeom>
        </p:spPr>
      </p:pic>
      <p:sp>
        <p:nvSpPr>
          <p:cNvPr id="14" name="backgound_panel"/>
          <p:cNvSpPr/>
          <p:nvPr/>
        </p:nvSpPr>
        <p:spPr>
          <a:xfrm>
            <a:off x="76200" y="800100"/>
            <a:ext cx="7086600" cy="3886200"/>
          </a:xfrm>
          <a:prstGeom prst="roundRect">
            <a:avLst/>
          </a:prstGeom>
          <a:solidFill>
            <a:schemeClr val="bg1">
              <a:lumMod val="65000"/>
            </a:schemeClr>
          </a:solidFill>
          <a:ln>
            <a:solidFill>
              <a:schemeClr val="tx1">
                <a:lumMod val="95000"/>
                <a:lumOff val="5000"/>
              </a:schemeClr>
            </a:solidFill>
          </a:ln>
          <a:effectLst>
            <a:reflection blurRad="38100" stA="18000" endPos="55500" dist="50800" dir="5400000" sy="-100000" algn="bl" rotWithShape="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_panel"/>
          <p:cNvSpPr/>
          <p:nvPr/>
        </p:nvSpPr>
        <p:spPr>
          <a:xfrm>
            <a:off x="609600" y="1085851"/>
            <a:ext cx="8382000" cy="394335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ln>
                <a:solidFill>
                  <a:sysClr val="windowText" lastClr="000000"/>
                </a:solidFill>
              </a:ln>
              <a:solidFill>
                <a:prstClr val="white"/>
              </a:solidFill>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638800" y="-47154"/>
            <a:ext cx="2218691" cy="2161704"/>
          </a:xfrm>
          <a:prstGeom prst="rect">
            <a:avLst/>
          </a:prstGeom>
        </p:spPr>
      </p:pic>
      <p:sp>
        <p:nvSpPr>
          <p:cNvPr id="4" name="Rectangle 3"/>
          <p:cNvSpPr/>
          <p:nvPr/>
        </p:nvSpPr>
        <p:spPr>
          <a:xfrm>
            <a:off x="1975387" y="96619"/>
            <a:ext cx="2791822" cy="646331"/>
          </a:xfrm>
          <a:prstGeom prst="rect">
            <a:avLst/>
          </a:prstGeom>
        </p:spPr>
        <p:txBody>
          <a:bodyPr wrap="square">
            <a:spAutoFit/>
          </a:bodyPr>
          <a:lstStyle/>
          <a:p>
            <a:pPr algn="ctr"/>
            <a:r>
              <a:rPr lang="fa-IR" sz="3600" dirty="0">
                <a:ln>
                  <a:solidFill>
                    <a:prstClr val="black"/>
                  </a:solidFill>
                </a:ln>
                <a:solidFill>
                  <a:srgbClr val="FF0000"/>
                </a:solidFill>
                <a:cs typeface="B Titr" pitchFamily="2" charset="-78"/>
              </a:rPr>
              <a:t> عشق چيست؟!</a:t>
            </a:r>
            <a:endParaRPr lang="en-US" sz="3600" dirty="0">
              <a:ln>
                <a:solidFill>
                  <a:prstClr val="black"/>
                </a:solidFill>
              </a:ln>
              <a:solidFill>
                <a:srgbClr val="FF0000"/>
              </a:solidFill>
              <a:cs typeface="B Titr" pitchFamily="2" charset="-78"/>
            </a:endParaRPr>
          </a:p>
        </p:txBody>
      </p:sp>
      <p:sp>
        <p:nvSpPr>
          <p:cNvPr id="5" name="Rectangle 4"/>
          <p:cNvSpPr/>
          <p:nvPr/>
        </p:nvSpPr>
        <p:spPr>
          <a:xfrm>
            <a:off x="695218" y="1875294"/>
            <a:ext cx="8143982" cy="2677656"/>
          </a:xfrm>
          <a:prstGeom prst="rect">
            <a:avLst/>
          </a:prstGeom>
        </p:spPr>
        <p:txBody>
          <a:bodyPr wrap="square">
            <a:spAutoFit/>
          </a:bodyPr>
          <a:lstStyle/>
          <a:p>
            <a:pPr algn="justLow" rtl="1"/>
            <a:r>
              <a:rPr lang="fa-IR" sz="2400" dirty="0">
                <a:ln>
                  <a:solidFill>
                    <a:prstClr val="black"/>
                  </a:solidFill>
                </a:ln>
                <a:solidFill>
                  <a:srgbClr val="00B050"/>
                </a:solidFill>
                <a:cs typeface="B Homa" pitchFamily="2" charset="-78"/>
              </a:rPr>
              <a:t>عشق از آن الفاظى است كه هيچ تعريف روشنى ندارد و هر كس،</a:t>
            </a:r>
            <a:br>
              <a:rPr lang="fa-IR" sz="2400" dirty="0">
                <a:ln>
                  <a:solidFill>
                    <a:prstClr val="black"/>
                  </a:solidFill>
                </a:ln>
                <a:solidFill>
                  <a:srgbClr val="00B050"/>
                </a:solidFill>
                <a:cs typeface="B Homa" pitchFamily="2" charset="-78"/>
              </a:rPr>
            </a:br>
            <a:r>
              <a:rPr lang="fa-IR" sz="2400" dirty="0">
                <a:ln>
                  <a:solidFill>
                    <a:prstClr val="black"/>
                  </a:solidFill>
                </a:ln>
                <a:solidFill>
                  <a:srgbClr val="00B050"/>
                </a:solidFill>
                <a:cs typeface="B Homa" pitchFamily="2" charset="-78"/>
              </a:rPr>
              <a:t>هر چيزى را به آن نسبت مى‏دهد.</a:t>
            </a:r>
            <a:endParaRPr lang="en-US" sz="2400" dirty="0">
              <a:ln>
                <a:solidFill>
                  <a:prstClr val="black"/>
                </a:solidFill>
              </a:ln>
              <a:solidFill>
                <a:srgbClr val="00B050"/>
              </a:solidFill>
              <a:cs typeface="B Homa" pitchFamily="2" charset="-78"/>
            </a:endParaRPr>
          </a:p>
          <a:p>
            <a:pPr algn="justLow" rtl="1"/>
            <a:r>
              <a:rPr lang="fa-IR" sz="2400" dirty="0">
                <a:ln>
                  <a:solidFill>
                    <a:prstClr val="black"/>
                  </a:solidFill>
                </a:ln>
                <a:solidFill>
                  <a:srgbClr val="00B050"/>
                </a:solidFill>
                <a:cs typeface="B Homa" pitchFamily="2" charset="-78"/>
              </a:rPr>
              <a:t>يكى مى‏گويد خوب و مقدس است ديگرى مى‏گويد پست و پليد</a:t>
            </a:r>
            <a:br>
              <a:rPr lang="fa-IR" sz="2400" dirty="0">
                <a:ln>
                  <a:solidFill>
                    <a:prstClr val="black"/>
                  </a:solidFill>
                </a:ln>
                <a:solidFill>
                  <a:srgbClr val="00B050"/>
                </a:solidFill>
                <a:cs typeface="B Homa" pitchFamily="2" charset="-78"/>
              </a:rPr>
            </a:br>
            <a:r>
              <a:rPr lang="fa-IR" sz="2400" dirty="0">
                <a:ln>
                  <a:solidFill>
                    <a:prstClr val="black"/>
                  </a:solidFill>
                </a:ln>
                <a:solidFill>
                  <a:srgbClr val="00B050"/>
                </a:solidFill>
                <a:cs typeface="B Homa" pitchFamily="2" charset="-78"/>
              </a:rPr>
              <a:t>است. بعضى هم معتقدند چيزى به نام عشق وجود ندارد و عشق</a:t>
            </a:r>
            <a:br>
              <a:rPr lang="fa-IR" sz="2400" dirty="0">
                <a:ln>
                  <a:solidFill>
                    <a:prstClr val="black"/>
                  </a:solidFill>
                </a:ln>
                <a:solidFill>
                  <a:srgbClr val="00B050"/>
                </a:solidFill>
                <a:cs typeface="B Homa" pitchFamily="2" charset="-78"/>
              </a:rPr>
            </a:br>
            <a:r>
              <a:rPr lang="fa-IR" sz="2400" dirty="0">
                <a:ln>
                  <a:solidFill>
                    <a:prstClr val="black"/>
                  </a:solidFill>
                </a:ln>
                <a:solidFill>
                  <a:srgbClr val="00B050"/>
                </a:solidFill>
                <a:cs typeface="B Homa" pitchFamily="2" charset="-78"/>
              </a:rPr>
              <a:t>دروغ بزرگى است كه به مردم دنيا گفته‏اند.</a:t>
            </a:r>
            <a:endParaRPr lang="en-US" sz="2400" dirty="0">
              <a:ln>
                <a:solidFill>
                  <a:prstClr val="black"/>
                </a:solidFill>
              </a:ln>
              <a:solidFill>
                <a:srgbClr val="00B050"/>
              </a:solidFill>
              <a:cs typeface="B Homa" pitchFamily="2" charset="-78"/>
            </a:endParaRPr>
          </a:p>
          <a:p>
            <a:pPr algn="justLow" rtl="1"/>
            <a:r>
              <a:rPr lang="fa-IR" sz="2400" dirty="0">
                <a:ln>
                  <a:solidFill>
                    <a:prstClr val="black"/>
                  </a:solidFill>
                </a:ln>
                <a:solidFill>
                  <a:srgbClr val="00B050"/>
                </a:solidFill>
                <a:cs typeface="B Homa" pitchFamily="2" charset="-78"/>
              </a:rPr>
              <a:t>وقتى يك مفهوم روشن نشده است، چطور مى‏توان گفت خوب</a:t>
            </a:r>
            <a:br>
              <a:rPr lang="fa-IR" sz="2400" dirty="0">
                <a:ln>
                  <a:solidFill>
                    <a:prstClr val="black"/>
                  </a:solidFill>
                </a:ln>
                <a:solidFill>
                  <a:srgbClr val="00B050"/>
                </a:solidFill>
                <a:cs typeface="B Homa" pitchFamily="2" charset="-78"/>
              </a:rPr>
            </a:br>
            <a:r>
              <a:rPr lang="fa-IR" sz="2400" dirty="0">
                <a:ln>
                  <a:solidFill>
                    <a:prstClr val="black"/>
                  </a:solidFill>
                </a:ln>
                <a:solidFill>
                  <a:srgbClr val="00B050"/>
                </a:solidFill>
                <a:cs typeface="B Homa" pitchFamily="2" charset="-78"/>
              </a:rPr>
              <a:t>است يا بد؟</a:t>
            </a:r>
            <a:endParaRPr lang="en-US" sz="2400" dirty="0">
              <a:ln>
                <a:solidFill>
                  <a:prstClr val="black"/>
                </a:solidFill>
              </a:ln>
              <a:solidFill>
                <a:srgbClr val="00B050"/>
              </a:solidFill>
              <a:cs typeface="B Homa" pitchFamily="2" charset="-78"/>
            </a:endParaRP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36622" y="4476750"/>
            <a:ext cx="858347" cy="682386"/>
          </a:xfrm>
          <a:prstGeom prst="rect">
            <a:avLst/>
          </a:prstGeom>
        </p:spPr>
      </p:pic>
      <p:sp>
        <p:nvSpPr>
          <p:cNvPr id="13" name="TextBox 12"/>
          <p:cNvSpPr txBox="1"/>
          <p:nvPr/>
        </p:nvSpPr>
        <p:spPr>
          <a:xfrm>
            <a:off x="8382000" y="4564618"/>
            <a:ext cx="609600" cy="369332"/>
          </a:xfrm>
          <a:prstGeom prst="rect">
            <a:avLst/>
          </a:prstGeom>
          <a:noFill/>
        </p:spPr>
        <p:txBody>
          <a:bodyPr wrap="square" rtlCol="0">
            <a:spAutoFit/>
          </a:bodyPr>
          <a:lstStyle/>
          <a:p>
            <a:fld id="{D81BCC4D-E9F3-467D-9842-464F8BE9B665}" type="slidenum">
              <a:rPr lang="fa-IR" smtClean="0">
                <a:cs typeface="B Titr" pitchFamily="2" charset="-78"/>
              </a:rPr>
              <a:pPr/>
              <a:t>93</a:t>
            </a:fld>
            <a:endParaRPr lang="en-US" dirty="0">
              <a:cs typeface="B Titr" pitchFamily="2" charset="-78"/>
            </a:endParaRPr>
          </a:p>
        </p:txBody>
      </p:sp>
      <p:pic>
        <p:nvPicPr>
          <p:cNvPr id="19" name="Picture 18" descr="166.gif">
            <a:hlinkClick r:id="rId5" action="ppaction://hlinksldjump"/>
          </p:cNvPr>
          <p:cNvPicPr>
            <a:picLocks noChangeAspect="1"/>
          </p:cNvPicPr>
          <p:nvPr/>
        </p:nvPicPr>
        <p:blipFill>
          <a:blip r:embed="rId6" cstate="print"/>
          <a:srcRect b="83334"/>
          <a:stretch>
            <a:fillRect/>
          </a:stretch>
        </p:blipFill>
        <p:spPr>
          <a:xfrm>
            <a:off x="7273794" y="112879"/>
            <a:ext cx="1813056" cy="687221"/>
          </a:xfrm>
          <a:prstGeom prst="rect">
            <a:avLst/>
          </a:prstGeom>
        </p:spPr>
      </p:pic>
      <p:sp>
        <p:nvSpPr>
          <p:cNvPr id="20" name="TextBox 19">
            <a:hlinkClick r:id="rId5" action="ppaction://hlinksldjump"/>
          </p:cNvPr>
          <p:cNvSpPr txBox="1"/>
          <p:nvPr/>
        </p:nvSpPr>
        <p:spPr>
          <a:xfrm>
            <a:off x="7810500" y="247650"/>
            <a:ext cx="752129" cy="338554"/>
          </a:xfrm>
          <a:prstGeom prst="rect">
            <a:avLst/>
          </a:prstGeom>
          <a:noFill/>
        </p:spPr>
        <p:txBody>
          <a:bodyPr wrap="none" rtlCol="0">
            <a:spAutoFit/>
          </a:bodyPr>
          <a:lstStyle/>
          <a:p>
            <a:r>
              <a:rPr lang="fa-IR" sz="1600" dirty="0">
                <a:solidFill>
                  <a:prstClr val="black"/>
                </a:solidFill>
                <a:cs typeface="B Titr" pitchFamily="2" charset="-78"/>
              </a:rPr>
              <a:t>بازگشت</a:t>
            </a:r>
            <a:endParaRPr lang="en-US" sz="1600" dirty="0">
              <a:solidFill>
                <a:prstClr val="black"/>
              </a:solidFill>
              <a:cs typeface="B Titr" pitchFamily="2" charset="-78"/>
            </a:endParaRPr>
          </a:p>
        </p:txBody>
      </p:sp>
    </p:spTree>
    <p:extLst>
      <p:ext uri="{BB962C8B-B14F-4D97-AF65-F5344CB8AC3E}">
        <p14:creationId xmlns:p14="http://schemas.microsoft.com/office/powerpoint/2010/main" val="29361282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t="48177" r="32369"/>
          <a:stretch/>
        </p:blipFill>
        <p:spPr>
          <a:xfrm>
            <a:off x="-29240" y="25973"/>
            <a:ext cx="1096039" cy="984724"/>
          </a:xfrm>
          <a:prstGeom prst="rect">
            <a:avLst/>
          </a:prstGeom>
        </p:spPr>
      </p:pic>
      <p:sp>
        <p:nvSpPr>
          <p:cNvPr id="14" name="backgound_panel"/>
          <p:cNvSpPr/>
          <p:nvPr/>
        </p:nvSpPr>
        <p:spPr>
          <a:xfrm>
            <a:off x="76200" y="800100"/>
            <a:ext cx="7086600" cy="3886200"/>
          </a:xfrm>
          <a:prstGeom prst="roundRect">
            <a:avLst/>
          </a:prstGeom>
          <a:solidFill>
            <a:schemeClr val="bg1">
              <a:lumMod val="65000"/>
            </a:schemeClr>
          </a:solidFill>
          <a:ln>
            <a:solidFill>
              <a:schemeClr val="tx1">
                <a:lumMod val="95000"/>
                <a:lumOff val="5000"/>
              </a:schemeClr>
            </a:solidFill>
          </a:ln>
          <a:effectLst>
            <a:reflection blurRad="38100" stA="18000" endPos="55500" dist="50800" dir="5400000" sy="-100000" algn="bl" rotWithShape="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_panel"/>
          <p:cNvSpPr/>
          <p:nvPr/>
        </p:nvSpPr>
        <p:spPr>
          <a:xfrm>
            <a:off x="609600" y="1085851"/>
            <a:ext cx="8382000" cy="3943350"/>
          </a:xfrm>
          <a:prstGeom prst="round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ln>
                <a:solidFill>
                  <a:sysClr val="windowText" lastClr="000000"/>
                </a:solidFill>
              </a:ln>
              <a:solidFill>
                <a:prstClr val="white"/>
              </a:solidFill>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638800" y="-47154"/>
            <a:ext cx="2218691" cy="2161704"/>
          </a:xfrm>
          <a:prstGeom prst="rect">
            <a:avLst/>
          </a:prstGeom>
        </p:spPr>
      </p:pic>
      <p:sp>
        <p:nvSpPr>
          <p:cNvPr id="4" name="Rectangle 3"/>
          <p:cNvSpPr/>
          <p:nvPr/>
        </p:nvSpPr>
        <p:spPr>
          <a:xfrm>
            <a:off x="1903251" y="96619"/>
            <a:ext cx="2501006" cy="646331"/>
          </a:xfrm>
          <a:prstGeom prst="rect">
            <a:avLst/>
          </a:prstGeom>
        </p:spPr>
        <p:txBody>
          <a:bodyPr wrap="none">
            <a:spAutoFit/>
          </a:bodyPr>
          <a:lstStyle/>
          <a:p>
            <a:pPr algn="ctr"/>
            <a:r>
              <a:rPr lang="fa-IR" sz="3600" dirty="0">
                <a:ln>
                  <a:solidFill>
                    <a:prstClr val="black"/>
                  </a:solidFill>
                </a:ln>
                <a:solidFill>
                  <a:srgbClr val="FF0000"/>
                </a:solidFill>
                <a:cs typeface="B Titr" pitchFamily="2" charset="-78"/>
              </a:rPr>
              <a:t> عشق چيست؟!</a:t>
            </a:r>
            <a:endParaRPr lang="en-US" sz="3600" dirty="0">
              <a:ln>
                <a:solidFill>
                  <a:prstClr val="black"/>
                </a:solidFill>
              </a:ln>
              <a:solidFill>
                <a:srgbClr val="FF0000"/>
              </a:solidFill>
              <a:cs typeface="B Titr" pitchFamily="2" charset="-78"/>
            </a:endParaRPr>
          </a:p>
        </p:txBody>
      </p:sp>
      <p:sp>
        <p:nvSpPr>
          <p:cNvPr id="5" name="Rectangle 4"/>
          <p:cNvSpPr/>
          <p:nvPr/>
        </p:nvSpPr>
        <p:spPr>
          <a:xfrm>
            <a:off x="695218" y="1733550"/>
            <a:ext cx="7686782" cy="3416320"/>
          </a:xfrm>
          <a:prstGeom prst="rect">
            <a:avLst/>
          </a:prstGeom>
        </p:spPr>
        <p:txBody>
          <a:bodyPr wrap="square">
            <a:spAutoFit/>
          </a:bodyPr>
          <a:lstStyle/>
          <a:p>
            <a:pPr algn="justLow" rtl="1"/>
            <a:r>
              <a:rPr lang="fa-IR" sz="2400" dirty="0">
                <a:ln>
                  <a:solidFill>
                    <a:prstClr val="black"/>
                  </a:solidFill>
                </a:ln>
                <a:solidFill>
                  <a:srgbClr val="00B050"/>
                </a:solidFill>
                <a:cs typeface="B Homa" pitchFamily="2" charset="-78"/>
              </a:rPr>
              <a:t>حالا اگر بپذيريم چيزى به نام عشق وجود دارد و چيز خوبى هم</a:t>
            </a:r>
            <a:br>
              <a:rPr lang="fa-IR" sz="2400" dirty="0">
                <a:ln>
                  <a:solidFill>
                    <a:prstClr val="black"/>
                  </a:solidFill>
                </a:ln>
                <a:solidFill>
                  <a:srgbClr val="00B050"/>
                </a:solidFill>
                <a:cs typeface="B Homa" pitchFamily="2" charset="-78"/>
              </a:rPr>
            </a:br>
            <a:r>
              <a:rPr lang="fa-IR" sz="2400" dirty="0">
                <a:ln>
                  <a:solidFill>
                    <a:prstClr val="black"/>
                  </a:solidFill>
                </a:ln>
                <a:solidFill>
                  <a:srgbClr val="00B050"/>
                </a:solidFill>
                <a:cs typeface="B Homa" pitchFamily="2" charset="-78"/>
              </a:rPr>
              <a:t>هست، اما قرار نیست هر کاری را به نام عشق انجام دهیم. </a:t>
            </a:r>
          </a:p>
          <a:p>
            <a:pPr algn="justLow" rtl="1"/>
            <a:r>
              <a:rPr lang="fa-IR" sz="2400" dirty="0">
                <a:ln>
                  <a:solidFill>
                    <a:prstClr val="black"/>
                  </a:solidFill>
                </a:ln>
                <a:solidFill>
                  <a:srgbClr val="00B050"/>
                </a:solidFill>
                <a:cs typeface="B Homa" pitchFamily="2" charset="-78"/>
              </a:rPr>
              <a:t>بعضی هر كارى مى‏خواهند بكنند يك لعاب عشق روى آن مى‏كشند و آن را خوب و احيانا مقدس جلوه مى‏دهند.</a:t>
            </a:r>
            <a:endParaRPr lang="en-US" sz="2400" dirty="0">
              <a:ln>
                <a:solidFill>
                  <a:prstClr val="black"/>
                </a:solidFill>
              </a:ln>
              <a:solidFill>
                <a:srgbClr val="00B050"/>
              </a:solidFill>
              <a:cs typeface="B Homa" pitchFamily="2" charset="-78"/>
            </a:endParaRPr>
          </a:p>
          <a:p>
            <a:pPr algn="justLow" rtl="1"/>
            <a:r>
              <a:rPr lang="fa-IR" sz="2400" dirty="0">
                <a:ln>
                  <a:solidFill>
                    <a:prstClr val="black"/>
                  </a:solidFill>
                </a:ln>
                <a:solidFill>
                  <a:srgbClr val="00B050"/>
                </a:solidFill>
                <a:cs typeface="B Homa" pitchFamily="2" charset="-78"/>
              </a:rPr>
              <a:t>ناصرالدين شاه هم مى‏گويد: </a:t>
            </a:r>
            <a:endParaRPr lang="en-US" sz="2400" dirty="0">
              <a:ln>
                <a:solidFill>
                  <a:prstClr val="black"/>
                </a:solidFill>
              </a:ln>
              <a:solidFill>
                <a:srgbClr val="00B050"/>
              </a:solidFill>
              <a:cs typeface="B Homa" pitchFamily="2" charset="-78"/>
            </a:endParaRPr>
          </a:p>
          <a:p>
            <a:pPr algn="justLow" rtl="1"/>
            <a:r>
              <a:rPr lang="fa-IR" sz="2400" dirty="0">
                <a:ln>
                  <a:solidFill>
                    <a:prstClr val="black"/>
                  </a:solidFill>
                </a:ln>
                <a:solidFill>
                  <a:srgbClr val="FF0000"/>
                </a:solidFill>
                <a:cs typeface="B Homa" pitchFamily="2" charset="-78"/>
              </a:rPr>
              <a:t>             عشقبازى كار هر شياد نيست</a:t>
            </a:r>
            <a:endParaRPr lang="en-US" sz="2400" dirty="0">
              <a:ln>
                <a:solidFill>
                  <a:prstClr val="black"/>
                </a:solidFill>
              </a:ln>
              <a:solidFill>
                <a:srgbClr val="FF0000"/>
              </a:solidFill>
              <a:cs typeface="B Homa" pitchFamily="2" charset="-78"/>
            </a:endParaRPr>
          </a:p>
          <a:p>
            <a:pPr algn="justLow" rtl="1"/>
            <a:r>
              <a:rPr lang="fa-IR" sz="2400" dirty="0">
                <a:ln>
                  <a:solidFill>
                    <a:prstClr val="black"/>
                  </a:solidFill>
                </a:ln>
                <a:solidFill>
                  <a:srgbClr val="FF0000"/>
                </a:solidFill>
                <a:cs typeface="B Homa" pitchFamily="2" charset="-78"/>
              </a:rPr>
              <a:t>                                      اين شكار دام هر صياد نيست</a:t>
            </a:r>
            <a:endParaRPr lang="en-US" sz="2400" dirty="0">
              <a:ln>
                <a:solidFill>
                  <a:prstClr val="black"/>
                </a:solidFill>
              </a:ln>
              <a:solidFill>
                <a:srgbClr val="FF0000"/>
              </a:solidFill>
              <a:cs typeface="B Homa" pitchFamily="2" charset="-78"/>
            </a:endParaRPr>
          </a:p>
          <a:p>
            <a:pPr algn="justLow" rtl="1"/>
            <a:r>
              <a:rPr lang="fa-IR" sz="2400" dirty="0">
                <a:ln>
                  <a:solidFill>
                    <a:prstClr val="black"/>
                  </a:solidFill>
                </a:ln>
                <a:solidFill>
                  <a:srgbClr val="00B050"/>
                </a:solidFill>
                <a:cs typeface="B Homa" pitchFamily="2" charset="-78"/>
              </a:rPr>
              <a:t>حالا يك انسان عاقل و هوشيار بايد حواسش باشد كه به نام عشق</a:t>
            </a:r>
            <a:br>
              <a:rPr lang="fa-IR" sz="2400" dirty="0">
                <a:ln>
                  <a:solidFill>
                    <a:prstClr val="black"/>
                  </a:solidFill>
                </a:ln>
                <a:solidFill>
                  <a:srgbClr val="00B050"/>
                </a:solidFill>
                <a:cs typeface="B Homa" pitchFamily="2" charset="-78"/>
              </a:rPr>
            </a:br>
            <a:r>
              <a:rPr lang="fa-IR" sz="2400" dirty="0">
                <a:ln>
                  <a:solidFill>
                    <a:prstClr val="black"/>
                  </a:solidFill>
                </a:ln>
                <a:solidFill>
                  <a:srgbClr val="00B050"/>
                </a:solidFill>
                <a:cs typeface="B Homa" pitchFamily="2" charset="-78"/>
              </a:rPr>
              <a:t>هر چيزى را به خورد او ندهند.</a:t>
            </a:r>
            <a:endParaRPr lang="en-US" sz="2400" dirty="0">
              <a:ln>
                <a:solidFill>
                  <a:prstClr val="black"/>
                </a:solidFill>
              </a:ln>
              <a:solidFill>
                <a:srgbClr val="00B050"/>
              </a:solidFill>
              <a:cs typeface="B Homa" pitchFamily="2" charset="-78"/>
            </a:endParaRP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36622" y="4476750"/>
            <a:ext cx="858347" cy="682386"/>
          </a:xfrm>
          <a:prstGeom prst="rect">
            <a:avLst/>
          </a:prstGeom>
        </p:spPr>
      </p:pic>
      <p:sp>
        <p:nvSpPr>
          <p:cNvPr id="13" name="TextBox 12"/>
          <p:cNvSpPr txBox="1"/>
          <p:nvPr/>
        </p:nvSpPr>
        <p:spPr>
          <a:xfrm>
            <a:off x="8382000" y="4564618"/>
            <a:ext cx="609600" cy="369332"/>
          </a:xfrm>
          <a:prstGeom prst="rect">
            <a:avLst/>
          </a:prstGeom>
          <a:noFill/>
        </p:spPr>
        <p:txBody>
          <a:bodyPr wrap="square" rtlCol="0">
            <a:spAutoFit/>
          </a:bodyPr>
          <a:lstStyle/>
          <a:p>
            <a:fld id="{D81BCC4D-E9F3-467D-9842-464F8BE9B665}" type="slidenum">
              <a:rPr lang="fa-IR" smtClean="0">
                <a:cs typeface="B Titr" pitchFamily="2" charset="-78"/>
              </a:rPr>
              <a:pPr/>
              <a:t>94</a:t>
            </a:fld>
            <a:endParaRPr lang="en-US" dirty="0">
              <a:cs typeface="B Titr" pitchFamily="2" charset="-78"/>
            </a:endParaRPr>
          </a:p>
        </p:txBody>
      </p:sp>
      <p:pic>
        <p:nvPicPr>
          <p:cNvPr id="17" name="Picture 16" descr="166.gif">
            <a:hlinkClick r:id="rId5" action="ppaction://hlinksldjump"/>
          </p:cNvPr>
          <p:cNvPicPr>
            <a:picLocks noChangeAspect="1"/>
          </p:cNvPicPr>
          <p:nvPr/>
        </p:nvPicPr>
        <p:blipFill>
          <a:blip r:embed="rId6" cstate="print"/>
          <a:srcRect b="83334"/>
          <a:stretch>
            <a:fillRect/>
          </a:stretch>
        </p:blipFill>
        <p:spPr>
          <a:xfrm>
            <a:off x="7273794" y="112879"/>
            <a:ext cx="1813056" cy="687221"/>
          </a:xfrm>
          <a:prstGeom prst="rect">
            <a:avLst/>
          </a:prstGeom>
        </p:spPr>
      </p:pic>
      <p:sp>
        <p:nvSpPr>
          <p:cNvPr id="18" name="TextBox 17">
            <a:hlinkClick r:id="rId5" action="ppaction://hlinksldjump"/>
          </p:cNvPr>
          <p:cNvSpPr txBox="1"/>
          <p:nvPr/>
        </p:nvSpPr>
        <p:spPr>
          <a:xfrm>
            <a:off x="7810500" y="247650"/>
            <a:ext cx="752129" cy="338554"/>
          </a:xfrm>
          <a:prstGeom prst="rect">
            <a:avLst/>
          </a:prstGeom>
          <a:noFill/>
        </p:spPr>
        <p:txBody>
          <a:bodyPr wrap="none" rtlCol="0">
            <a:spAutoFit/>
          </a:bodyPr>
          <a:lstStyle/>
          <a:p>
            <a:r>
              <a:rPr lang="fa-IR" sz="1600" dirty="0">
                <a:solidFill>
                  <a:prstClr val="black"/>
                </a:solidFill>
                <a:cs typeface="B Titr" pitchFamily="2" charset="-78"/>
              </a:rPr>
              <a:t>بازگشت</a:t>
            </a:r>
            <a:endParaRPr lang="en-US" sz="1600" dirty="0">
              <a:solidFill>
                <a:prstClr val="black"/>
              </a:solidFill>
              <a:cs typeface="B Titr" pitchFamily="2" charset="-78"/>
            </a:endParaRPr>
          </a:p>
        </p:txBody>
      </p:sp>
    </p:spTree>
    <p:extLst>
      <p:ext uri="{BB962C8B-B14F-4D97-AF65-F5344CB8AC3E}">
        <p14:creationId xmlns:p14="http://schemas.microsoft.com/office/powerpoint/2010/main" val="30608038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50000"/>
              </a:schemeClr>
            </a:gs>
            <a:gs pos="50000">
              <a:schemeClr val="bg1">
                <a:lumMod val="85000"/>
              </a:schemeClr>
            </a:gs>
            <a:gs pos="100000">
              <a:schemeClr val="bg1"/>
            </a:gs>
          </a:gsLst>
          <a:lin ang="5400000" scaled="0"/>
        </a:gradFill>
        <a:effectLst/>
      </p:bgPr>
    </p:bg>
    <p:spTree>
      <p:nvGrpSpPr>
        <p:cNvPr id="1" name=""/>
        <p:cNvGrpSpPr/>
        <p:nvPr/>
      </p:nvGrpSpPr>
      <p:grpSpPr>
        <a:xfrm>
          <a:off x="0" y="0"/>
          <a:ext cx="0" cy="0"/>
          <a:chOff x="0" y="0"/>
          <a:chExt cx="0" cy="0"/>
        </a:xfrm>
      </p:grpSpPr>
      <p:sp>
        <p:nvSpPr>
          <p:cNvPr id="14" name="big_button1"/>
          <p:cNvSpPr/>
          <p:nvPr/>
        </p:nvSpPr>
        <p:spPr>
          <a:xfrm>
            <a:off x="76200" y="800100"/>
            <a:ext cx="7086600" cy="3886200"/>
          </a:xfrm>
          <a:prstGeom prst="roundRect">
            <a:avLst/>
          </a:prstGeom>
          <a:solidFill>
            <a:schemeClr val="bg1">
              <a:lumMod val="65000"/>
            </a:schemeClr>
          </a:solidFill>
          <a:ln>
            <a:solidFill>
              <a:schemeClr val="tx1">
                <a:lumMod val="95000"/>
                <a:lumOff val="5000"/>
              </a:schemeClr>
            </a:solidFill>
          </a:ln>
          <a:effectLst>
            <a:reflection blurRad="38100" stA="18000" endPos="55500" dist="50800" dir="5400000" sy="-100000" algn="bl" rotWithShape="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Title 10"/>
          <p:cNvSpPr>
            <a:spLocks noGrp="1"/>
          </p:cNvSpPr>
          <p:nvPr>
            <p:ph type="title"/>
          </p:nvPr>
        </p:nvSpPr>
        <p:spPr>
          <a:xfrm>
            <a:off x="-76200" y="-57150"/>
            <a:ext cx="7086600" cy="857250"/>
          </a:xfrm>
        </p:spPr>
        <p:txBody>
          <a:bodyPr>
            <a:normAutofit/>
          </a:bodyPr>
          <a:lstStyle/>
          <a:p>
            <a:r>
              <a:rPr lang="fa-IR" sz="3600" dirty="0">
                <a:ln>
                  <a:solidFill>
                    <a:schemeClr val="tx1">
                      <a:lumMod val="95000"/>
                      <a:lumOff val="5000"/>
                    </a:schemeClr>
                  </a:solidFill>
                </a:ln>
                <a:cs typeface="B Titr" pitchFamily="2" charset="-78"/>
              </a:rPr>
              <a:t>فهرست مباحث عشق و حیرت بخش دوم</a:t>
            </a:r>
            <a:endParaRPr lang="en-US" sz="3600" dirty="0">
              <a:ln>
                <a:solidFill>
                  <a:schemeClr val="tx1">
                    <a:lumMod val="95000"/>
                    <a:lumOff val="5000"/>
                  </a:schemeClr>
                </a:solidFill>
              </a:ln>
              <a:cs typeface="B Titr" pitchFamily="2" charset="-78"/>
            </a:endParaRPr>
          </a:p>
        </p:txBody>
      </p:sp>
      <p:sp>
        <p:nvSpPr>
          <p:cNvPr id="5" name="small_button1">
            <a:hlinkClick r:id="rId2" action="ppaction://hlinksldjump"/>
          </p:cNvPr>
          <p:cNvSpPr/>
          <p:nvPr/>
        </p:nvSpPr>
        <p:spPr>
          <a:xfrm>
            <a:off x="458912" y="986356"/>
            <a:ext cx="5408488" cy="391865"/>
          </a:xfrm>
          <a:prstGeom prst="roundRect">
            <a:avLst/>
          </a:prstGeom>
          <a:solidFill>
            <a:schemeClr val="accent6">
              <a:lumMod val="75000"/>
            </a:schemeClr>
          </a:solidFill>
          <a:ln>
            <a:no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r>
              <a:rPr lang="fa-IR" sz="2000" dirty="0">
                <a:solidFill>
                  <a:prstClr val="black">
                    <a:lumMod val="95000"/>
                    <a:lumOff val="5000"/>
                  </a:prstClr>
                </a:solidFill>
                <a:cs typeface="B Homa" pitchFamily="2" charset="-78"/>
              </a:rPr>
              <a:t>فصل اول : در غرب چه می گذرد</a:t>
            </a:r>
            <a:endParaRPr lang="en-US" sz="2000" dirty="0">
              <a:solidFill>
                <a:prstClr val="black">
                  <a:lumMod val="95000"/>
                  <a:lumOff val="5000"/>
                </a:prstClr>
              </a:solidFill>
              <a:cs typeface="B Homa" pitchFamily="2" charset="-78"/>
            </a:endParaRPr>
          </a:p>
        </p:txBody>
      </p:sp>
      <p:sp>
        <p:nvSpPr>
          <p:cNvPr id="6" name="small_button2">
            <a:hlinkClick r:id="rId3" action="ppaction://hlinksldjump"/>
          </p:cNvPr>
          <p:cNvSpPr/>
          <p:nvPr/>
        </p:nvSpPr>
        <p:spPr>
          <a:xfrm>
            <a:off x="457200" y="1433279"/>
            <a:ext cx="5408488" cy="391865"/>
          </a:xfrm>
          <a:prstGeom prst="roundRect">
            <a:avLst/>
          </a:prstGeom>
          <a:solidFill>
            <a:schemeClr val="accent4">
              <a:lumMod val="75000"/>
            </a:schemeClr>
          </a:solidFill>
          <a:ln>
            <a:no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a-IR" sz="2000" dirty="0">
                <a:solidFill>
                  <a:prstClr val="black">
                    <a:lumMod val="95000"/>
                    <a:lumOff val="5000"/>
                  </a:prstClr>
                </a:solidFill>
                <a:cs typeface="B Homa" pitchFamily="2" charset="-78"/>
              </a:rPr>
              <a:t>فصل دوم:  چرا جامعه ما اينگونه شد؟</a:t>
            </a:r>
          </a:p>
        </p:txBody>
      </p:sp>
      <p:sp>
        <p:nvSpPr>
          <p:cNvPr id="7" name="small_button3">
            <a:hlinkClick r:id="rId4" action="ppaction://hlinksldjump"/>
          </p:cNvPr>
          <p:cNvSpPr/>
          <p:nvPr/>
        </p:nvSpPr>
        <p:spPr>
          <a:xfrm>
            <a:off x="458912" y="1880202"/>
            <a:ext cx="5408488" cy="391865"/>
          </a:xfrm>
          <a:prstGeom prst="roundRect">
            <a:avLst/>
          </a:prstGeom>
          <a:solidFill>
            <a:schemeClr val="accent1">
              <a:lumMod val="75000"/>
            </a:schemeClr>
          </a:solidFill>
          <a:ln>
            <a:no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a-IR" sz="2000" dirty="0">
                <a:solidFill>
                  <a:prstClr val="black">
                    <a:lumMod val="95000"/>
                    <a:lumOff val="5000"/>
                  </a:prstClr>
                </a:solidFill>
                <a:cs typeface="B Homa" pitchFamily="2" charset="-78"/>
              </a:rPr>
              <a:t>فصل سوم: پدر و مادرها چه كار مى‏توانند بكنند؟ </a:t>
            </a:r>
            <a:endParaRPr lang="en-US" sz="2000" dirty="0">
              <a:solidFill>
                <a:prstClr val="black">
                  <a:lumMod val="95000"/>
                  <a:lumOff val="5000"/>
                </a:prstClr>
              </a:solidFill>
              <a:cs typeface="B Homa" pitchFamily="2" charset="-78"/>
            </a:endParaRPr>
          </a:p>
        </p:txBody>
      </p:sp>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28189" y="1468576"/>
            <a:ext cx="3917022" cy="3891059"/>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36622" y="4476750"/>
            <a:ext cx="858347" cy="682386"/>
          </a:xfrm>
          <a:prstGeom prst="rect">
            <a:avLst/>
          </a:prstGeom>
        </p:spPr>
      </p:pic>
      <p:sp>
        <p:nvSpPr>
          <p:cNvPr id="19" name="TextBox 18"/>
          <p:cNvSpPr txBox="1"/>
          <p:nvPr/>
        </p:nvSpPr>
        <p:spPr>
          <a:xfrm>
            <a:off x="8382000" y="4564618"/>
            <a:ext cx="609600" cy="369332"/>
          </a:xfrm>
          <a:prstGeom prst="rect">
            <a:avLst/>
          </a:prstGeom>
          <a:noFill/>
        </p:spPr>
        <p:txBody>
          <a:bodyPr wrap="square" rtlCol="0">
            <a:spAutoFit/>
          </a:bodyPr>
          <a:lstStyle/>
          <a:p>
            <a:fld id="{D81BCC4D-E9F3-467D-9842-464F8BE9B665}" type="slidenum">
              <a:rPr lang="fa-IR" smtClean="0">
                <a:cs typeface="B Titr" pitchFamily="2" charset="-78"/>
              </a:rPr>
              <a:pPr/>
              <a:t>95</a:t>
            </a:fld>
            <a:endParaRPr lang="en-US" dirty="0">
              <a:cs typeface="B Titr" pitchFamily="2" charset="-78"/>
            </a:endParaRPr>
          </a:p>
        </p:txBody>
      </p:sp>
    </p:spTree>
    <p:extLst>
      <p:ext uri="{BB962C8B-B14F-4D97-AF65-F5344CB8AC3E}">
        <p14:creationId xmlns:p14="http://schemas.microsoft.com/office/powerpoint/2010/main" val="33375942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700" fill="hold"/>
                                        <p:tgtEl>
                                          <p:spTgt spid="5"/>
                                        </p:tgtEl>
                                        <p:attrNameLst>
                                          <p:attrName>ppt_w</p:attrName>
                                        </p:attrNameLst>
                                      </p:cBhvr>
                                      <p:tavLst>
                                        <p:tav tm="0">
                                          <p:val>
                                            <p:fltVal val="0"/>
                                          </p:val>
                                        </p:tav>
                                        <p:tav tm="100000">
                                          <p:val>
                                            <p:strVal val="#ppt_w"/>
                                          </p:val>
                                        </p:tav>
                                      </p:tavLst>
                                    </p:anim>
                                    <p:anim calcmode="lin" valueType="num">
                                      <p:cBhvr>
                                        <p:cTn id="8" dur="700" fill="hold"/>
                                        <p:tgtEl>
                                          <p:spTgt spid="5"/>
                                        </p:tgtEl>
                                        <p:attrNameLst>
                                          <p:attrName>ppt_h</p:attrName>
                                        </p:attrNameLst>
                                      </p:cBhvr>
                                      <p:tavLst>
                                        <p:tav tm="0">
                                          <p:val>
                                            <p:fltVal val="0"/>
                                          </p:val>
                                        </p:tav>
                                        <p:tav tm="100000">
                                          <p:val>
                                            <p:strVal val="#ppt_h"/>
                                          </p:val>
                                        </p:tav>
                                      </p:tavLst>
                                    </p:anim>
                                    <p:animEffect transition="in" filter="fade">
                                      <p:cBhvr>
                                        <p:cTn id="9" dur="700"/>
                                        <p:tgtEl>
                                          <p:spTgt spid="5"/>
                                        </p:tgtEl>
                                      </p:cBhvr>
                                    </p:animEffect>
                                  </p:childTnLst>
                                </p:cTn>
                              </p:par>
                              <p:par>
                                <p:cTn id="10" presetID="53" presetClass="entr" presetSubtype="16" fill="hold" grpId="0" nodeType="withEffect">
                                  <p:stCondLst>
                                    <p:cond delay="100"/>
                                  </p:stCondLst>
                                  <p:childTnLst>
                                    <p:set>
                                      <p:cBhvr>
                                        <p:cTn id="11" dur="1" fill="hold">
                                          <p:stCondLst>
                                            <p:cond delay="0"/>
                                          </p:stCondLst>
                                        </p:cTn>
                                        <p:tgtEl>
                                          <p:spTgt spid="6"/>
                                        </p:tgtEl>
                                        <p:attrNameLst>
                                          <p:attrName>style.visibility</p:attrName>
                                        </p:attrNameLst>
                                      </p:cBhvr>
                                      <p:to>
                                        <p:strVal val="visible"/>
                                      </p:to>
                                    </p:set>
                                    <p:anim calcmode="lin" valueType="num">
                                      <p:cBhvr>
                                        <p:cTn id="12" dur="700" fill="hold"/>
                                        <p:tgtEl>
                                          <p:spTgt spid="6"/>
                                        </p:tgtEl>
                                        <p:attrNameLst>
                                          <p:attrName>ppt_w</p:attrName>
                                        </p:attrNameLst>
                                      </p:cBhvr>
                                      <p:tavLst>
                                        <p:tav tm="0">
                                          <p:val>
                                            <p:fltVal val="0"/>
                                          </p:val>
                                        </p:tav>
                                        <p:tav tm="100000">
                                          <p:val>
                                            <p:strVal val="#ppt_w"/>
                                          </p:val>
                                        </p:tav>
                                      </p:tavLst>
                                    </p:anim>
                                    <p:anim calcmode="lin" valueType="num">
                                      <p:cBhvr>
                                        <p:cTn id="13" dur="700" fill="hold"/>
                                        <p:tgtEl>
                                          <p:spTgt spid="6"/>
                                        </p:tgtEl>
                                        <p:attrNameLst>
                                          <p:attrName>ppt_h</p:attrName>
                                        </p:attrNameLst>
                                      </p:cBhvr>
                                      <p:tavLst>
                                        <p:tav tm="0">
                                          <p:val>
                                            <p:fltVal val="0"/>
                                          </p:val>
                                        </p:tav>
                                        <p:tav tm="100000">
                                          <p:val>
                                            <p:strVal val="#ppt_h"/>
                                          </p:val>
                                        </p:tav>
                                      </p:tavLst>
                                    </p:anim>
                                    <p:animEffect transition="in" filter="fade">
                                      <p:cBhvr>
                                        <p:cTn id="14" dur="700"/>
                                        <p:tgtEl>
                                          <p:spTgt spid="6"/>
                                        </p:tgtEl>
                                      </p:cBhvr>
                                    </p:animEffect>
                                  </p:childTnLst>
                                </p:cTn>
                              </p:par>
                              <p:par>
                                <p:cTn id="15" presetID="53" presetClass="entr" presetSubtype="16" fill="hold" grpId="0" nodeType="withEffect">
                                  <p:stCondLst>
                                    <p:cond delay="200"/>
                                  </p:stCondLst>
                                  <p:childTnLst>
                                    <p:set>
                                      <p:cBhvr>
                                        <p:cTn id="16" dur="1" fill="hold">
                                          <p:stCondLst>
                                            <p:cond delay="0"/>
                                          </p:stCondLst>
                                        </p:cTn>
                                        <p:tgtEl>
                                          <p:spTgt spid="7"/>
                                        </p:tgtEl>
                                        <p:attrNameLst>
                                          <p:attrName>style.visibility</p:attrName>
                                        </p:attrNameLst>
                                      </p:cBhvr>
                                      <p:to>
                                        <p:strVal val="visible"/>
                                      </p:to>
                                    </p:set>
                                    <p:anim calcmode="lin" valueType="num">
                                      <p:cBhvr>
                                        <p:cTn id="17" dur="700" fill="hold"/>
                                        <p:tgtEl>
                                          <p:spTgt spid="7"/>
                                        </p:tgtEl>
                                        <p:attrNameLst>
                                          <p:attrName>ppt_w</p:attrName>
                                        </p:attrNameLst>
                                      </p:cBhvr>
                                      <p:tavLst>
                                        <p:tav tm="0">
                                          <p:val>
                                            <p:fltVal val="0"/>
                                          </p:val>
                                        </p:tav>
                                        <p:tav tm="100000">
                                          <p:val>
                                            <p:strVal val="#ppt_w"/>
                                          </p:val>
                                        </p:tav>
                                      </p:tavLst>
                                    </p:anim>
                                    <p:anim calcmode="lin" valueType="num">
                                      <p:cBhvr>
                                        <p:cTn id="18" dur="700" fill="hold"/>
                                        <p:tgtEl>
                                          <p:spTgt spid="7"/>
                                        </p:tgtEl>
                                        <p:attrNameLst>
                                          <p:attrName>ppt_h</p:attrName>
                                        </p:attrNameLst>
                                      </p:cBhvr>
                                      <p:tavLst>
                                        <p:tav tm="0">
                                          <p:val>
                                            <p:fltVal val="0"/>
                                          </p:val>
                                        </p:tav>
                                        <p:tav tm="100000">
                                          <p:val>
                                            <p:strVal val="#ppt_h"/>
                                          </p:val>
                                        </p:tav>
                                      </p:tavLst>
                                    </p:anim>
                                    <p:animEffect transition="in" filter="fade">
                                      <p:cBhvr>
                                        <p:cTn id="19" dur="7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mall_button1">
            <a:hlinkClick r:id="rId2" action="ppaction://hlinksldjump"/>
          </p:cNvPr>
          <p:cNvSpPr/>
          <p:nvPr/>
        </p:nvSpPr>
        <p:spPr>
          <a:xfrm>
            <a:off x="2133600" y="344789"/>
            <a:ext cx="1676400" cy="971550"/>
          </a:xfrm>
          <a:prstGeom prst="roundRect">
            <a:avLst/>
          </a:prstGeom>
          <a:solidFill>
            <a:schemeClr val="accent6">
              <a:lumMod val="75000"/>
            </a:schemeClr>
          </a:solidFill>
          <a:ln>
            <a:solidFill>
              <a:schemeClr val="accent6">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3200" dirty="0">
                <a:solidFill>
                  <a:prstClr val="black">
                    <a:lumMod val="95000"/>
                    <a:lumOff val="5000"/>
                  </a:prstClr>
                </a:solidFill>
                <a:cs typeface="B Titr" pitchFamily="2" charset="-78"/>
              </a:rPr>
              <a:t>فصل اول</a:t>
            </a:r>
            <a:endParaRPr lang="en-US" sz="3200" dirty="0">
              <a:solidFill>
                <a:prstClr val="black">
                  <a:lumMod val="95000"/>
                  <a:lumOff val="5000"/>
                </a:prstClr>
              </a:solidFill>
              <a:cs typeface="B Titr" pitchFamily="2" charset="-78"/>
            </a:endParaRPr>
          </a:p>
        </p:txBody>
      </p:sp>
      <p:sp>
        <p:nvSpPr>
          <p:cNvPr id="10" name="small_button5" hidden="1"/>
          <p:cNvSpPr/>
          <p:nvPr/>
        </p:nvSpPr>
        <p:spPr>
          <a:xfrm>
            <a:off x="290316" y="3255661"/>
            <a:ext cx="1371600" cy="971550"/>
          </a:xfrm>
          <a:prstGeom prst="roundRect">
            <a:avLst/>
          </a:prstGeom>
          <a:solidFill>
            <a:schemeClr val="tx1">
              <a:lumMod val="85000"/>
              <a:lumOff val="15000"/>
            </a:schemeClr>
          </a:solidFill>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small_button6" hidden="1"/>
          <p:cNvSpPr/>
          <p:nvPr/>
        </p:nvSpPr>
        <p:spPr>
          <a:xfrm>
            <a:off x="2057400" y="3255661"/>
            <a:ext cx="1371600" cy="971550"/>
          </a:xfrm>
          <a:prstGeom prst="roundRect">
            <a:avLst/>
          </a:prstGeom>
          <a:solidFill>
            <a:schemeClr val="accent4">
              <a:lumMod val="75000"/>
            </a:schemeClr>
          </a:solidFill>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big_button5" hidden="1"/>
          <p:cNvSpPr/>
          <p:nvPr/>
        </p:nvSpPr>
        <p:spPr>
          <a:xfrm>
            <a:off x="4343400" y="457200"/>
            <a:ext cx="4572000" cy="4171950"/>
          </a:xfrm>
          <a:prstGeom prst="roundRect">
            <a:avLst/>
          </a:prstGeom>
          <a:solidFill>
            <a:schemeClr val="tx1">
              <a:lumMod val="85000"/>
              <a:lumOff val="1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big_button6" hidden="1"/>
          <p:cNvSpPr/>
          <p:nvPr/>
        </p:nvSpPr>
        <p:spPr>
          <a:xfrm>
            <a:off x="4343400" y="457200"/>
            <a:ext cx="4572000" cy="4171950"/>
          </a:xfrm>
          <a:prstGeom prst="roundRect">
            <a:avLst/>
          </a:prstGeom>
          <a:solidFill>
            <a:schemeClr val="accent4">
              <a:lumMod val="75000"/>
            </a:schemeClr>
          </a:solidFill>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TextBox 24" hidden="1"/>
          <p:cNvSpPr txBox="1"/>
          <p:nvPr/>
        </p:nvSpPr>
        <p:spPr>
          <a:xfrm>
            <a:off x="9601200" y="848453"/>
            <a:ext cx="3581400" cy="4524315"/>
          </a:xfrm>
          <a:prstGeom prst="rect">
            <a:avLst/>
          </a:prstGeom>
          <a:noFill/>
        </p:spPr>
        <p:txBody>
          <a:bodyPr wrap="square" rtlCol="0">
            <a:spAutoFit/>
          </a:bodyPr>
          <a:lstStyle/>
          <a:p>
            <a:r>
              <a:rPr lang="en-US" sz="2400" dirty="0">
                <a:solidFill>
                  <a:prstClr val="white">
                    <a:lumMod val="95000"/>
                  </a:prstClr>
                </a:solidFill>
              </a:rPr>
              <a:t>A content placeholder.  Use for text, graphics, tables and graphs.  You can change this text or delete it.</a:t>
            </a:r>
          </a:p>
          <a:p>
            <a:endParaRPr lang="en-US" sz="2400" dirty="0">
              <a:solidFill>
                <a:prstClr val="white">
                  <a:lumMod val="95000"/>
                </a:prstClr>
              </a:solidFill>
            </a:endParaRPr>
          </a:p>
          <a:p>
            <a:pPr lvl="1"/>
            <a:r>
              <a:rPr lang="en-US" sz="2400" dirty="0">
                <a:solidFill>
                  <a:prstClr val="white">
                    <a:lumMod val="95000"/>
                  </a:prstClr>
                </a:solidFill>
              </a:rPr>
              <a:t>Here is a placeholder for more text.  You may delete this text</a:t>
            </a:r>
          </a:p>
          <a:p>
            <a:pPr lvl="1"/>
            <a:r>
              <a:rPr lang="en-US" sz="2400" dirty="0">
                <a:solidFill>
                  <a:prstClr val="white">
                    <a:lumMod val="95000"/>
                  </a:prstClr>
                </a:solidFill>
              </a:rPr>
              <a:t>Here is a placeholder for more text.  You may delete this text</a:t>
            </a:r>
          </a:p>
        </p:txBody>
      </p:sp>
      <p:sp>
        <p:nvSpPr>
          <p:cNvPr id="5" name="big_button1"/>
          <p:cNvSpPr/>
          <p:nvPr/>
        </p:nvSpPr>
        <p:spPr>
          <a:xfrm>
            <a:off x="4191000" y="287639"/>
            <a:ext cx="4572000" cy="4171950"/>
          </a:xfrm>
          <a:prstGeom prst="roundRect">
            <a:avLst/>
          </a:prstGeom>
          <a:solidFill>
            <a:schemeClr val="accent6">
              <a:lumMod val="75000"/>
            </a:schemeClr>
          </a:solidFill>
          <a:ln>
            <a:solidFill>
              <a:schemeClr val="tx1">
                <a:lumMod val="95000"/>
                <a:lumOff val="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89855" y="2466436"/>
            <a:ext cx="1570977" cy="2461062"/>
          </a:xfrm>
          <a:prstGeom prst="rect">
            <a:avLst/>
          </a:prstGeom>
        </p:spPr>
      </p:pic>
      <p:sp>
        <p:nvSpPr>
          <p:cNvPr id="4" name="Rectangle 3"/>
          <p:cNvSpPr/>
          <p:nvPr/>
        </p:nvSpPr>
        <p:spPr>
          <a:xfrm>
            <a:off x="4575343" y="1796979"/>
            <a:ext cx="3624710" cy="646331"/>
          </a:xfrm>
          <a:prstGeom prst="rect">
            <a:avLst/>
          </a:prstGeom>
        </p:spPr>
        <p:txBody>
          <a:bodyPr wrap="none">
            <a:spAutoFit/>
          </a:bodyPr>
          <a:lstStyle/>
          <a:p>
            <a:r>
              <a:rPr lang="fa-IR" sz="3600" b="1" dirty="0">
                <a:ln>
                  <a:solidFill>
                    <a:sysClr val="windowText" lastClr="000000"/>
                  </a:solidFill>
                </a:ln>
                <a:solidFill>
                  <a:srgbClr val="00B0F0"/>
                </a:solidFill>
                <a:cs typeface="B Titr" pitchFamily="2" charset="-78"/>
              </a:rPr>
              <a:t>در غرب چه می گذرد</a:t>
            </a:r>
            <a:endParaRPr lang="en-US" sz="3600" dirty="0"/>
          </a:p>
        </p:txBody>
      </p:sp>
      <p:pic>
        <p:nvPicPr>
          <p:cNvPr id="33" name="Picture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36622" y="4476750"/>
            <a:ext cx="858347" cy="682386"/>
          </a:xfrm>
          <a:prstGeom prst="rect">
            <a:avLst/>
          </a:prstGeom>
        </p:spPr>
      </p:pic>
      <p:sp>
        <p:nvSpPr>
          <p:cNvPr id="34" name="TextBox 33"/>
          <p:cNvSpPr txBox="1"/>
          <p:nvPr/>
        </p:nvSpPr>
        <p:spPr>
          <a:xfrm>
            <a:off x="8458200" y="4564618"/>
            <a:ext cx="609600" cy="369332"/>
          </a:xfrm>
          <a:prstGeom prst="rect">
            <a:avLst/>
          </a:prstGeom>
          <a:noFill/>
        </p:spPr>
        <p:txBody>
          <a:bodyPr wrap="square" rtlCol="0">
            <a:spAutoFit/>
          </a:bodyPr>
          <a:lstStyle/>
          <a:p>
            <a:fld id="{D81BCC4D-E9F3-467D-9842-464F8BE9B665}" type="slidenum">
              <a:rPr lang="fa-IR" smtClean="0">
                <a:cs typeface="B Titr" pitchFamily="2" charset="-78"/>
              </a:rPr>
              <a:pPr/>
              <a:t>96</a:t>
            </a:fld>
            <a:endParaRPr lang="en-US" dirty="0">
              <a:cs typeface="B Titr" pitchFamily="2" charset="-78"/>
            </a:endParaRPr>
          </a:p>
        </p:txBody>
      </p:sp>
      <p:sp>
        <p:nvSpPr>
          <p:cNvPr id="46" name="small_button3">
            <a:hlinkClick r:id="rId5" action="ppaction://hlinksldjump"/>
          </p:cNvPr>
          <p:cNvSpPr/>
          <p:nvPr/>
        </p:nvSpPr>
        <p:spPr>
          <a:xfrm>
            <a:off x="2119116" y="1371600"/>
            <a:ext cx="1676400" cy="971550"/>
          </a:xfrm>
          <a:prstGeom prst="roundRect">
            <a:avLst/>
          </a:prstGeom>
          <a:solidFill>
            <a:schemeClr val="bg1">
              <a:lumMod val="75000"/>
            </a:schemeClr>
          </a:solidFill>
          <a:ln>
            <a:solidFill>
              <a:schemeClr val="accent1">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solidFill>
                  <a:schemeClr val="tx1">
                    <a:lumMod val="95000"/>
                    <a:lumOff val="5000"/>
                  </a:schemeClr>
                </a:solidFill>
                <a:cs typeface="B Titr" pitchFamily="2" charset="-78"/>
              </a:rPr>
              <a:t>فصل سوم</a:t>
            </a:r>
            <a:endParaRPr lang="en-US" sz="2800" dirty="0">
              <a:solidFill>
                <a:schemeClr val="tx1">
                  <a:lumMod val="95000"/>
                  <a:lumOff val="5000"/>
                </a:schemeClr>
              </a:solidFill>
              <a:cs typeface="B Titr" pitchFamily="2" charset="-78"/>
            </a:endParaRPr>
          </a:p>
        </p:txBody>
      </p:sp>
      <p:sp>
        <p:nvSpPr>
          <p:cNvPr id="48" name="small_button2">
            <a:hlinkClick r:id="rId6" action="ppaction://hlinksldjump"/>
          </p:cNvPr>
          <p:cNvSpPr/>
          <p:nvPr/>
        </p:nvSpPr>
        <p:spPr>
          <a:xfrm>
            <a:off x="381000" y="342900"/>
            <a:ext cx="1676400" cy="971550"/>
          </a:xfrm>
          <a:prstGeom prst="roundRect">
            <a:avLst/>
          </a:prstGeom>
          <a:solidFill>
            <a:schemeClr val="bg1">
              <a:lumMod val="75000"/>
            </a:schemeClr>
          </a:solidFill>
          <a:ln>
            <a:solidFill>
              <a:schemeClr val="accent4">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3200" dirty="0">
                <a:solidFill>
                  <a:schemeClr val="tx1">
                    <a:lumMod val="95000"/>
                    <a:lumOff val="5000"/>
                  </a:schemeClr>
                </a:solidFill>
                <a:cs typeface="B Titr" pitchFamily="2" charset="-78"/>
              </a:rPr>
              <a:t>فصل دوم</a:t>
            </a:r>
            <a:endParaRPr lang="en-US" sz="3200" dirty="0">
              <a:solidFill>
                <a:schemeClr val="tx1">
                  <a:lumMod val="95000"/>
                  <a:lumOff val="5000"/>
                </a:schemeClr>
              </a:solidFill>
              <a:cs typeface="B Titr" pitchFamily="2" charset="-78"/>
            </a:endParaRPr>
          </a:p>
        </p:txBody>
      </p:sp>
      <p:pic>
        <p:nvPicPr>
          <p:cNvPr id="20" name="Picture 19" descr="166.gif">
            <a:hlinkClick r:id="rId7" action="ppaction://hlinksldjump"/>
          </p:cNvPr>
          <p:cNvPicPr>
            <a:picLocks noChangeAspect="1"/>
          </p:cNvPicPr>
          <p:nvPr/>
        </p:nvPicPr>
        <p:blipFill>
          <a:blip r:embed="rId8" cstate="print"/>
          <a:srcRect b="83334"/>
          <a:stretch>
            <a:fillRect/>
          </a:stretch>
        </p:blipFill>
        <p:spPr>
          <a:xfrm>
            <a:off x="1082544" y="4466476"/>
            <a:ext cx="1813056" cy="687221"/>
          </a:xfrm>
          <a:prstGeom prst="rect">
            <a:avLst/>
          </a:prstGeom>
        </p:spPr>
      </p:pic>
      <p:sp>
        <p:nvSpPr>
          <p:cNvPr id="23" name="TextBox 22">
            <a:hlinkClick r:id="rId7" action="ppaction://hlinksldjump"/>
          </p:cNvPr>
          <p:cNvSpPr txBox="1"/>
          <p:nvPr/>
        </p:nvSpPr>
        <p:spPr>
          <a:xfrm>
            <a:off x="1282569" y="4641646"/>
            <a:ext cx="1401346" cy="261610"/>
          </a:xfrm>
          <a:prstGeom prst="rect">
            <a:avLst/>
          </a:prstGeom>
          <a:noFill/>
        </p:spPr>
        <p:txBody>
          <a:bodyPr wrap="none" rtlCol="0">
            <a:spAutoFit/>
          </a:bodyPr>
          <a:lstStyle/>
          <a:p>
            <a:r>
              <a:rPr lang="fa-IR" sz="1100" dirty="0">
                <a:solidFill>
                  <a:prstClr val="black"/>
                </a:solidFill>
                <a:cs typeface="B Titr" pitchFamily="2" charset="-78"/>
              </a:rPr>
              <a:t>فهرست مطالب بخش اول</a:t>
            </a:r>
            <a:endParaRPr lang="en-US" sz="1100" dirty="0">
              <a:solidFill>
                <a:prstClr val="black"/>
              </a:solidFill>
              <a:cs typeface="B Titr" pitchFamily="2" charset="-78"/>
            </a:endParaRPr>
          </a:p>
        </p:txBody>
      </p:sp>
      <p:pic>
        <p:nvPicPr>
          <p:cNvPr id="17" name="Picture 16" descr="166.gif">
            <a:hlinkClick r:id="rId9" action="ppaction://hlinksldjump"/>
          </p:cNvPr>
          <p:cNvPicPr>
            <a:picLocks noChangeAspect="1"/>
          </p:cNvPicPr>
          <p:nvPr/>
        </p:nvPicPr>
        <p:blipFill>
          <a:blip r:embed="rId8" cstate="print"/>
          <a:srcRect b="83334"/>
          <a:stretch>
            <a:fillRect/>
          </a:stretch>
        </p:blipFill>
        <p:spPr>
          <a:xfrm>
            <a:off x="5867400" y="4497298"/>
            <a:ext cx="1813056" cy="687221"/>
          </a:xfrm>
          <a:prstGeom prst="rect">
            <a:avLst/>
          </a:prstGeom>
        </p:spPr>
      </p:pic>
      <p:sp>
        <p:nvSpPr>
          <p:cNvPr id="18" name="TextBox 17">
            <a:hlinkClick r:id="rId9" action="ppaction://hlinksldjump"/>
          </p:cNvPr>
          <p:cNvSpPr txBox="1"/>
          <p:nvPr/>
        </p:nvSpPr>
        <p:spPr>
          <a:xfrm>
            <a:off x="6261706" y="4672468"/>
            <a:ext cx="1053494" cy="338554"/>
          </a:xfrm>
          <a:prstGeom prst="rect">
            <a:avLst/>
          </a:prstGeom>
          <a:noFill/>
        </p:spPr>
        <p:txBody>
          <a:bodyPr wrap="none" rtlCol="0">
            <a:spAutoFit/>
          </a:bodyPr>
          <a:lstStyle/>
          <a:p>
            <a:pPr algn="ctr"/>
            <a:r>
              <a:rPr lang="fa-IR" sz="1600" dirty="0">
                <a:ln>
                  <a:solidFill>
                    <a:sysClr val="windowText" lastClr="000000"/>
                  </a:solidFill>
                </a:ln>
                <a:solidFill>
                  <a:srgbClr val="FF0000"/>
                </a:solidFill>
                <a:cs typeface="B Titr" pitchFamily="2" charset="-78"/>
              </a:rPr>
              <a:t>مطالب فصل</a:t>
            </a:r>
            <a:endParaRPr lang="en-US" sz="1600" dirty="0">
              <a:ln>
                <a:solidFill>
                  <a:sysClr val="windowText" lastClr="000000"/>
                </a:solidFill>
              </a:ln>
              <a:solidFill>
                <a:srgbClr val="FF0000"/>
              </a:solidFill>
              <a:cs typeface="B Titr" pitchFamily="2" charset="-78"/>
            </a:endParaRPr>
          </a:p>
        </p:txBody>
      </p:sp>
    </p:spTree>
    <p:extLst>
      <p:ext uri="{BB962C8B-B14F-4D97-AF65-F5344CB8AC3E}">
        <p14:creationId xmlns:p14="http://schemas.microsoft.com/office/powerpoint/2010/main" val="35737574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t="48177" r="32369"/>
          <a:stretch/>
        </p:blipFill>
        <p:spPr>
          <a:xfrm>
            <a:off x="-29240" y="25973"/>
            <a:ext cx="1096039" cy="984724"/>
          </a:xfrm>
          <a:prstGeom prst="rect">
            <a:avLst/>
          </a:prstGeom>
        </p:spPr>
      </p:pic>
      <p:sp>
        <p:nvSpPr>
          <p:cNvPr id="14" name="backgound_panel"/>
          <p:cNvSpPr/>
          <p:nvPr/>
        </p:nvSpPr>
        <p:spPr>
          <a:xfrm>
            <a:off x="76200" y="800100"/>
            <a:ext cx="7086600" cy="3886200"/>
          </a:xfrm>
          <a:prstGeom prst="roundRect">
            <a:avLst/>
          </a:prstGeom>
          <a:solidFill>
            <a:schemeClr val="bg1">
              <a:lumMod val="65000"/>
            </a:schemeClr>
          </a:solidFill>
          <a:ln>
            <a:solidFill>
              <a:schemeClr val="tx1">
                <a:lumMod val="95000"/>
                <a:lumOff val="5000"/>
              </a:schemeClr>
            </a:solidFill>
          </a:ln>
          <a:effectLst>
            <a:reflection blurRad="38100" stA="18000" endPos="55500" dist="50800" dir="5400000" sy="-100000" algn="bl" rotWithShape="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_panel"/>
          <p:cNvSpPr/>
          <p:nvPr/>
        </p:nvSpPr>
        <p:spPr>
          <a:xfrm>
            <a:off x="609600" y="1085851"/>
            <a:ext cx="8382000" cy="3943350"/>
          </a:xfrm>
          <a:prstGeom prst="roundRect">
            <a:avLst/>
          </a:prstGeom>
          <a:solidFill>
            <a:schemeClr val="accent6">
              <a:lumMod val="60000"/>
              <a:lumOff val="40000"/>
            </a:schemeClr>
          </a:solidFill>
          <a:ln>
            <a:solidFill>
              <a:schemeClr val="tx1"/>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ln>
                <a:solidFill>
                  <a:sysClr val="windowText" lastClr="000000"/>
                </a:solidFill>
              </a:ln>
              <a:solidFill>
                <a:prstClr val="white"/>
              </a:solidFill>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638800" y="-47154"/>
            <a:ext cx="2218691" cy="2161704"/>
          </a:xfrm>
          <a:prstGeom prst="rect">
            <a:avLst/>
          </a:prstGeom>
        </p:spPr>
      </p:pic>
      <p:sp>
        <p:nvSpPr>
          <p:cNvPr id="4" name="Rectangle 3"/>
          <p:cNvSpPr/>
          <p:nvPr/>
        </p:nvSpPr>
        <p:spPr>
          <a:xfrm>
            <a:off x="1566566" y="96619"/>
            <a:ext cx="3809055" cy="646331"/>
          </a:xfrm>
          <a:prstGeom prst="rect">
            <a:avLst/>
          </a:prstGeom>
        </p:spPr>
        <p:txBody>
          <a:bodyPr wrap="none">
            <a:spAutoFit/>
          </a:bodyPr>
          <a:lstStyle/>
          <a:p>
            <a:pPr algn="ctr"/>
            <a:r>
              <a:rPr lang="fa-IR" sz="3600" dirty="0">
                <a:ln>
                  <a:solidFill>
                    <a:prstClr val="black"/>
                  </a:solidFill>
                </a:ln>
                <a:solidFill>
                  <a:srgbClr val="FF0000"/>
                </a:solidFill>
                <a:cs typeface="B Titr" pitchFamily="2" charset="-78"/>
              </a:rPr>
              <a:t> در غرب چه مى‏گذرد؟</a:t>
            </a:r>
            <a:endParaRPr lang="en-US" sz="3600" dirty="0">
              <a:ln>
                <a:solidFill>
                  <a:prstClr val="black"/>
                </a:solidFill>
              </a:ln>
              <a:solidFill>
                <a:srgbClr val="FF0000"/>
              </a:solidFill>
              <a:cs typeface="B Titr" pitchFamily="2" charset="-78"/>
            </a:endParaRPr>
          </a:p>
        </p:txBody>
      </p:sp>
      <p:sp>
        <p:nvSpPr>
          <p:cNvPr id="5" name="Rectangle 4"/>
          <p:cNvSpPr/>
          <p:nvPr/>
        </p:nvSpPr>
        <p:spPr>
          <a:xfrm>
            <a:off x="728609" y="2419350"/>
            <a:ext cx="8143982" cy="1446550"/>
          </a:xfrm>
          <a:prstGeom prst="rect">
            <a:avLst/>
          </a:prstGeom>
        </p:spPr>
        <p:txBody>
          <a:bodyPr wrap="square">
            <a:spAutoFit/>
          </a:bodyPr>
          <a:lstStyle/>
          <a:p>
            <a:pPr algn="justLow" rtl="1"/>
            <a:r>
              <a:rPr lang="fa-IR" sz="4400" dirty="0">
                <a:ln>
                  <a:solidFill>
                    <a:prstClr val="black"/>
                  </a:solidFill>
                </a:ln>
                <a:solidFill>
                  <a:srgbClr val="00B050"/>
                </a:solidFill>
                <a:cs typeface="B Homa" pitchFamily="2" charset="-78"/>
              </a:rPr>
              <a:t>در مورد غرب چند نكته قابل توجه است كه خلاصه‏وار</a:t>
            </a:r>
            <a:r>
              <a:rPr lang="en-US" sz="4400" dirty="0">
                <a:ln>
                  <a:solidFill>
                    <a:prstClr val="black"/>
                  </a:solidFill>
                </a:ln>
                <a:solidFill>
                  <a:srgbClr val="00B050"/>
                </a:solidFill>
                <a:cs typeface="B Homa" pitchFamily="2" charset="-78"/>
              </a:rPr>
              <a:t>  </a:t>
            </a:r>
            <a:r>
              <a:rPr lang="fa-IR" sz="4400" dirty="0">
                <a:ln>
                  <a:solidFill>
                    <a:prstClr val="black"/>
                  </a:solidFill>
                </a:ln>
                <a:solidFill>
                  <a:srgbClr val="00B050"/>
                </a:solidFill>
                <a:cs typeface="B Homa" pitchFamily="2" charset="-78"/>
              </a:rPr>
              <a:t>درباره‏اش مى‏نويسيم:</a:t>
            </a:r>
            <a:endParaRPr lang="en-US" sz="4400" dirty="0">
              <a:ln>
                <a:solidFill>
                  <a:prstClr val="black"/>
                </a:solidFill>
              </a:ln>
              <a:solidFill>
                <a:srgbClr val="00B050"/>
              </a:solidFill>
              <a:cs typeface="B Homa" pitchFamily="2" charset="-78"/>
            </a:endParaRP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36622" y="4476750"/>
            <a:ext cx="858347" cy="682386"/>
          </a:xfrm>
          <a:prstGeom prst="rect">
            <a:avLst/>
          </a:prstGeom>
        </p:spPr>
      </p:pic>
      <p:sp>
        <p:nvSpPr>
          <p:cNvPr id="13" name="TextBox 12"/>
          <p:cNvSpPr txBox="1"/>
          <p:nvPr/>
        </p:nvSpPr>
        <p:spPr>
          <a:xfrm>
            <a:off x="8382000" y="4564618"/>
            <a:ext cx="609600" cy="369332"/>
          </a:xfrm>
          <a:prstGeom prst="rect">
            <a:avLst/>
          </a:prstGeom>
          <a:noFill/>
        </p:spPr>
        <p:txBody>
          <a:bodyPr wrap="square" rtlCol="0">
            <a:spAutoFit/>
          </a:bodyPr>
          <a:lstStyle/>
          <a:p>
            <a:fld id="{D81BCC4D-E9F3-467D-9842-464F8BE9B665}" type="slidenum">
              <a:rPr lang="fa-IR" smtClean="0">
                <a:solidFill>
                  <a:prstClr val="black"/>
                </a:solidFill>
                <a:cs typeface="B Titr" pitchFamily="2" charset="-78"/>
              </a:rPr>
              <a:pPr/>
              <a:t>97</a:t>
            </a:fld>
            <a:endParaRPr lang="en-US" dirty="0">
              <a:solidFill>
                <a:prstClr val="black"/>
              </a:solidFill>
              <a:cs typeface="B Titr" pitchFamily="2" charset="-78"/>
            </a:endParaRPr>
          </a:p>
        </p:txBody>
      </p:sp>
      <p:pic>
        <p:nvPicPr>
          <p:cNvPr id="17" name="Picture 16" descr="166.gif">
            <a:hlinkClick r:id="rId5" action="ppaction://hlinksldjump"/>
          </p:cNvPr>
          <p:cNvPicPr>
            <a:picLocks noChangeAspect="1"/>
          </p:cNvPicPr>
          <p:nvPr/>
        </p:nvPicPr>
        <p:blipFill>
          <a:blip r:embed="rId6" cstate="print"/>
          <a:srcRect b="83334"/>
          <a:stretch>
            <a:fillRect/>
          </a:stretch>
        </p:blipFill>
        <p:spPr>
          <a:xfrm>
            <a:off x="7273794" y="112879"/>
            <a:ext cx="1813056" cy="687221"/>
          </a:xfrm>
          <a:prstGeom prst="rect">
            <a:avLst/>
          </a:prstGeom>
        </p:spPr>
      </p:pic>
      <p:sp>
        <p:nvSpPr>
          <p:cNvPr id="18" name="TextBox 17">
            <a:hlinkClick r:id="rId5" action="ppaction://hlinksldjump"/>
          </p:cNvPr>
          <p:cNvSpPr txBox="1"/>
          <p:nvPr/>
        </p:nvSpPr>
        <p:spPr>
          <a:xfrm>
            <a:off x="7810500" y="247650"/>
            <a:ext cx="752129" cy="338554"/>
          </a:xfrm>
          <a:prstGeom prst="rect">
            <a:avLst/>
          </a:prstGeom>
          <a:noFill/>
        </p:spPr>
        <p:txBody>
          <a:bodyPr wrap="none" rtlCol="0">
            <a:spAutoFit/>
          </a:bodyPr>
          <a:lstStyle/>
          <a:p>
            <a:r>
              <a:rPr lang="fa-IR" sz="1600" dirty="0">
                <a:solidFill>
                  <a:prstClr val="black"/>
                </a:solidFill>
                <a:cs typeface="B Titr" pitchFamily="2" charset="-78"/>
              </a:rPr>
              <a:t>بازگشت</a:t>
            </a:r>
            <a:endParaRPr lang="en-US" sz="1600" dirty="0">
              <a:solidFill>
                <a:prstClr val="black"/>
              </a:solidFill>
              <a:cs typeface="B Titr" pitchFamily="2" charset="-78"/>
            </a:endParaRPr>
          </a:p>
        </p:txBody>
      </p:sp>
    </p:spTree>
    <p:extLst>
      <p:ext uri="{BB962C8B-B14F-4D97-AF65-F5344CB8AC3E}">
        <p14:creationId xmlns:p14="http://schemas.microsoft.com/office/powerpoint/2010/main" val="26035142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2" cstate="print">
            <a:extLst>
              <a:ext uri="{28A0092B-C50C-407E-A947-70E740481C1C}">
                <a14:useLocalDpi xmlns:a14="http://schemas.microsoft.com/office/drawing/2010/main" val="0"/>
              </a:ext>
            </a:extLst>
          </a:blip>
          <a:srcRect t="48177" r="32369"/>
          <a:stretch/>
        </p:blipFill>
        <p:spPr>
          <a:xfrm>
            <a:off x="-29240" y="25973"/>
            <a:ext cx="1096039" cy="984724"/>
          </a:xfrm>
          <a:prstGeom prst="rect">
            <a:avLst/>
          </a:prstGeom>
        </p:spPr>
      </p:pic>
      <p:sp>
        <p:nvSpPr>
          <p:cNvPr id="14" name="backgound_panel"/>
          <p:cNvSpPr/>
          <p:nvPr/>
        </p:nvSpPr>
        <p:spPr>
          <a:xfrm>
            <a:off x="76200" y="800100"/>
            <a:ext cx="7086600" cy="3886200"/>
          </a:xfrm>
          <a:prstGeom prst="roundRect">
            <a:avLst/>
          </a:prstGeom>
          <a:solidFill>
            <a:schemeClr val="bg1">
              <a:lumMod val="65000"/>
            </a:schemeClr>
          </a:solidFill>
          <a:ln>
            <a:solidFill>
              <a:schemeClr val="tx1">
                <a:lumMod val="95000"/>
                <a:lumOff val="5000"/>
              </a:schemeClr>
            </a:solidFill>
          </a:ln>
          <a:effectLst>
            <a:reflection blurRad="38100" stA="18000" endPos="55500" dist="50800" dir="5400000" sy="-100000" algn="bl" rotWithShape="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_panel"/>
          <p:cNvSpPr/>
          <p:nvPr/>
        </p:nvSpPr>
        <p:spPr>
          <a:xfrm>
            <a:off x="609600" y="1085851"/>
            <a:ext cx="8382000" cy="3943350"/>
          </a:xfrm>
          <a:prstGeom prst="roundRect">
            <a:avLst/>
          </a:prstGeom>
          <a:solidFill>
            <a:schemeClr val="accent6">
              <a:lumMod val="60000"/>
              <a:lumOff val="40000"/>
            </a:schemeClr>
          </a:solidFill>
          <a:ln>
            <a:solidFill>
              <a:schemeClr val="tx1">
                <a:lumMod val="95000"/>
                <a:lumOff val="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Title 10"/>
          <p:cNvSpPr>
            <a:spLocks noGrp="1"/>
          </p:cNvSpPr>
          <p:nvPr>
            <p:ph type="title"/>
          </p:nvPr>
        </p:nvSpPr>
        <p:spPr>
          <a:xfrm>
            <a:off x="381000" y="-57150"/>
            <a:ext cx="5867400" cy="857250"/>
          </a:xfrm>
        </p:spPr>
        <p:txBody>
          <a:bodyPr>
            <a:normAutofit/>
          </a:bodyPr>
          <a:lstStyle/>
          <a:p>
            <a:r>
              <a:rPr lang="fa-IR" sz="3200" dirty="0">
                <a:ln w="12700">
                  <a:solidFill>
                    <a:schemeClr val="tx1"/>
                  </a:solidFill>
                </a:ln>
                <a:solidFill>
                  <a:srgbClr val="FF0000"/>
                </a:solidFill>
                <a:cs typeface="B Titr" pitchFamily="2" charset="-78"/>
              </a:rPr>
              <a:t>چند نكته قابل توجه درباره غرب</a:t>
            </a:r>
            <a:endParaRPr lang="en-US" sz="3200" dirty="0">
              <a:ln w="12700">
                <a:solidFill>
                  <a:schemeClr val="tx1"/>
                </a:solidFill>
              </a:ln>
              <a:solidFill>
                <a:srgbClr val="FF0000"/>
              </a:solidFill>
              <a:cs typeface="B Titr" pitchFamily="2" charset="-78"/>
            </a:endParaRPr>
          </a:p>
        </p:txBody>
      </p:sp>
      <p:sp>
        <p:nvSpPr>
          <p:cNvPr id="2" name="Content Placeholder 1"/>
          <p:cNvSpPr>
            <a:spLocks noGrp="1"/>
          </p:cNvSpPr>
          <p:nvPr>
            <p:ph idx="1"/>
          </p:nvPr>
        </p:nvSpPr>
        <p:spPr>
          <a:xfrm>
            <a:off x="1447800" y="1428750"/>
            <a:ext cx="7010400" cy="3394472"/>
          </a:xfrm>
        </p:spPr>
        <p:txBody>
          <a:bodyPr>
            <a:noAutofit/>
          </a:bodyPr>
          <a:lstStyle/>
          <a:p>
            <a:pPr algn="ctr" rtl="1">
              <a:buClr>
                <a:srgbClr val="FF0000"/>
              </a:buClr>
              <a:buSzPct val="150000"/>
              <a:buFont typeface="Wingdings" pitchFamily="2" charset="2"/>
              <a:buChar char="ü"/>
            </a:pPr>
            <a:r>
              <a:rPr lang="fa-IR" sz="2400" b="1" dirty="0">
                <a:ln>
                  <a:solidFill>
                    <a:sysClr val="windowText" lastClr="000000"/>
                  </a:solidFill>
                </a:ln>
                <a:solidFill>
                  <a:srgbClr val="00B050"/>
                </a:solidFill>
                <a:cs typeface="B Titr" pitchFamily="2" charset="-78"/>
              </a:rPr>
              <a:t> </a:t>
            </a:r>
            <a:r>
              <a:rPr lang="fa-IR" b="1" dirty="0">
                <a:ln>
                  <a:solidFill>
                    <a:sysClr val="windowText" lastClr="000000"/>
                  </a:solidFill>
                </a:ln>
                <a:solidFill>
                  <a:srgbClr val="00B050"/>
                </a:solidFill>
                <a:cs typeface="B Titr" pitchFamily="2" charset="-78"/>
              </a:rPr>
              <a:t>نكته اول: </a:t>
            </a:r>
            <a:endParaRPr lang="en-US" b="1" dirty="0">
              <a:ln>
                <a:solidFill>
                  <a:sysClr val="windowText" lastClr="000000"/>
                </a:solidFill>
              </a:ln>
              <a:solidFill>
                <a:srgbClr val="00B050"/>
              </a:solidFill>
              <a:cs typeface="B Titr" pitchFamily="2" charset="-78"/>
            </a:endParaRPr>
          </a:p>
          <a:p>
            <a:pPr marL="0" indent="0" algn="justLow" rtl="1">
              <a:buNone/>
            </a:pPr>
            <a:r>
              <a:rPr lang="fa-IR" sz="2400" dirty="0">
                <a:cs typeface="B Homa" pitchFamily="2" charset="-78"/>
              </a:rPr>
              <a:t>نكته اول: تصور ما از غرب غلط است. گمان ما اين است كه در كشورهاى غربى مردم از صبح تا شب دنبال مسائل جنسى، رقص، آواز و تفريح هستند در صورتى كه آنها در هنگام كارهاى خودشان بسيار جدى به كار مى‏پردازند و زمانى هم براى تفريح دارند. تفريح آنها هم فقط شهوترانى نيست.</a:t>
            </a:r>
            <a:endParaRPr lang="en-US" sz="2400" dirty="0">
              <a:cs typeface="B Homa" pitchFamily="2" charset="-78"/>
            </a:endParaRPr>
          </a:p>
          <a:p>
            <a:pPr marL="0" indent="0" algn="justLow" rtl="1">
              <a:buNone/>
            </a:pPr>
            <a:r>
              <a:rPr lang="fa-IR" sz="2400" dirty="0">
                <a:cs typeface="B Homa" pitchFamily="2" charset="-78"/>
              </a:rPr>
              <a:t>اصلا شما فكر مى‏كنيد امكان دارد مردم از صبح تا شب در حال تفريح و خوش‏گذرانى باشند و اين قدر در علم و تكنولوژى پيشرفت كنند؟!</a:t>
            </a:r>
            <a:endParaRPr lang="en-US" sz="2400" dirty="0">
              <a:cs typeface="B Homa" pitchFamily="2" charset="-78"/>
            </a:endParaRPr>
          </a:p>
        </p:txBody>
      </p:sp>
      <p:sp>
        <p:nvSpPr>
          <p:cNvPr id="5" name="small_button1">
            <a:hlinkClick r:id="rId3" action="ppaction://hlinksldjump"/>
          </p:cNvPr>
          <p:cNvSpPr/>
          <p:nvPr/>
        </p:nvSpPr>
        <p:spPr>
          <a:xfrm>
            <a:off x="458912" y="971551"/>
            <a:ext cx="609600" cy="420896"/>
          </a:xfrm>
          <a:prstGeom prst="roundRect">
            <a:avLst/>
          </a:prstGeom>
          <a:solidFill>
            <a:schemeClr val="accent6">
              <a:lumMod val="75000"/>
            </a:schemeClr>
          </a:solidFill>
          <a:ln>
            <a:no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solidFill>
                  <a:prstClr val="black">
                    <a:lumMod val="95000"/>
                    <a:lumOff val="5000"/>
                  </a:prstClr>
                </a:solidFill>
                <a:cs typeface="B Titr" pitchFamily="2" charset="-78"/>
              </a:rPr>
              <a:t>1</a:t>
            </a:r>
            <a:endParaRPr lang="en-US" sz="2800" dirty="0">
              <a:solidFill>
                <a:prstClr val="black">
                  <a:lumMod val="95000"/>
                  <a:lumOff val="5000"/>
                </a:prstClr>
              </a:solidFill>
              <a:cs typeface="B Titr" pitchFamily="2" charset="-78"/>
            </a:endParaRPr>
          </a:p>
        </p:txBody>
      </p:sp>
      <p:sp>
        <p:nvSpPr>
          <p:cNvPr id="6" name="small_button2">
            <a:hlinkClick r:id="rId4" action="ppaction://hlinksldjump"/>
          </p:cNvPr>
          <p:cNvSpPr/>
          <p:nvPr/>
        </p:nvSpPr>
        <p:spPr>
          <a:xfrm>
            <a:off x="457200" y="1428751"/>
            <a:ext cx="609600" cy="420896"/>
          </a:xfrm>
          <a:prstGeom prst="roundRect">
            <a:avLst/>
          </a:prstGeom>
          <a:solidFill>
            <a:schemeClr val="bg1">
              <a:lumMod val="75000"/>
            </a:schemeClr>
          </a:solidFill>
          <a:ln>
            <a:solidFill>
              <a:schemeClr val="accent4">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2</a:t>
            </a:r>
            <a:endParaRPr lang="en-US" sz="2800" dirty="0">
              <a:ln>
                <a:solidFill>
                  <a:sysClr val="windowText" lastClr="000000"/>
                </a:solidFill>
              </a:ln>
              <a:solidFill>
                <a:prstClr val="white">
                  <a:lumMod val="95000"/>
                </a:prstClr>
              </a:solidFill>
              <a:cs typeface="B Titr" pitchFamily="2" charset="-78"/>
            </a:endParaRPr>
          </a:p>
        </p:txBody>
      </p:sp>
      <p:sp>
        <p:nvSpPr>
          <p:cNvPr id="7" name="small_button3">
            <a:hlinkClick r:id="rId5" action="ppaction://hlinksldjump"/>
          </p:cNvPr>
          <p:cNvSpPr/>
          <p:nvPr/>
        </p:nvSpPr>
        <p:spPr>
          <a:xfrm>
            <a:off x="458912" y="1885951"/>
            <a:ext cx="609600" cy="420896"/>
          </a:xfrm>
          <a:prstGeom prst="roundRect">
            <a:avLst/>
          </a:prstGeom>
          <a:solidFill>
            <a:schemeClr val="bg1">
              <a:lumMod val="75000"/>
            </a:schemeClr>
          </a:solidFill>
          <a:ln>
            <a:solidFill>
              <a:schemeClr val="accent1">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3</a:t>
            </a:r>
            <a:endParaRPr lang="en-US" sz="2800" dirty="0">
              <a:ln>
                <a:solidFill>
                  <a:sysClr val="windowText" lastClr="000000"/>
                </a:solidFill>
              </a:ln>
              <a:solidFill>
                <a:prstClr val="white">
                  <a:lumMod val="95000"/>
                </a:prstClr>
              </a:solidFill>
              <a:cs typeface="B Titr" pitchFamily="2" charset="-78"/>
            </a:endParaRPr>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5638800" y="5137"/>
            <a:ext cx="2218691" cy="2161704"/>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36622" y="4476750"/>
            <a:ext cx="858347" cy="682386"/>
          </a:xfrm>
          <a:prstGeom prst="rect">
            <a:avLst/>
          </a:prstGeom>
        </p:spPr>
      </p:pic>
      <p:sp>
        <p:nvSpPr>
          <p:cNvPr id="16" name="TextBox 15"/>
          <p:cNvSpPr txBox="1"/>
          <p:nvPr/>
        </p:nvSpPr>
        <p:spPr>
          <a:xfrm>
            <a:off x="8382000" y="4564618"/>
            <a:ext cx="609600" cy="369332"/>
          </a:xfrm>
          <a:prstGeom prst="rect">
            <a:avLst/>
          </a:prstGeom>
          <a:noFill/>
        </p:spPr>
        <p:txBody>
          <a:bodyPr wrap="square" rtlCol="0">
            <a:spAutoFit/>
          </a:bodyPr>
          <a:lstStyle/>
          <a:p>
            <a:fld id="{D81BCC4D-E9F3-467D-9842-464F8BE9B665}" type="slidenum">
              <a:rPr lang="fa-IR" smtClean="0">
                <a:solidFill>
                  <a:prstClr val="black"/>
                </a:solidFill>
                <a:cs typeface="B Titr" pitchFamily="2" charset="-78"/>
              </a:rPr>
              <a:pPr/>
              <a:t>98</a:t>
            </a:fld>
            <a:endParaRPr lang="en-US" dirty="0">
              <a:solidFill>
                <a:prstClr val="black"/>
              </a:solidFill>
              <a:cs typeface="B Titr" pitchFamily="2" charset="-78"/>
            </a:endParaRPr>
          </a:p>
        </p:txBody>
      </p:sp>
      <p:pic>
        <p:nvPicPr>
          <p:cNvPr id="18" name="Picture 17" descr="166.gif">
            <a:hlinkClick r:id="rId8" action="ppaction://hlinksldjump"/>
          </p:cNvPr>
          <p:cNvPicPr>
            <a:picLocks noChangeAspect="1"/>
          </p:cNvPicPr>
          <p:nvPr/>
        </p:nvPicPr>
        <p:blipFill>
          <a:blip r:embed="rId9" cstate="print"/>
          <a:srcRect b="83334"/>
          <a:stretch>
            <a:fillRect/>
          </a:stretch>
        </p:blipFill>
        <p:spPr>
          <a:xfrm>
            <a:off x="7273794" y="112879"/>
            <a:ext cx="1813056" cy="687221"/>
          </a:xfrm>
          <a:prstGeom prst="rect">
            <a:avLst/>
          </a:prstGeom>
        </p:spPr>
      </p:pic>
      <p:sp>
        <p:nvSpPr>
          <p:cNvPr id="19" name="TextBox 18">
            <a:hlinkClick r:id="rId8" action="ppaction://hlinksldjump"/>
          </p:cNvPr>
          <p:cNvSpPr txBox="1"/>
          <p:nvPr/>
        </p:nvSpPr>
        <p:spPr>
          <a:xfrm>
            <a:off x="7810500" y="247650"/>
            <a:ext cx="752129" cy="338554"/>
          </a:xfrm>
          <a:prstGeom prst="rect">
            <a:avLst/>
          </a:prstGeom>
          <a:noFill/>
        </p:spPr>
        <p:txBody>
          <a:bodyPr wrap="none" rtlCol="0">
            <a:spAutoFit/>
          </a:bodyPr>
          <a:lstStyle/>
          <a:p>
            <a:r>
              <a:rPr lang="fa-IR" sz="1600" dirty="0">
                <a:solidFill>
                  <a:prstClr val="black"/>
                </a:solidFill>
                <a:cs typeface="B Titr" pitchFamily="2" charset="-78"/>
              </a:rPr>
              <a:t>بازگشت</a:t>
            </a:r>
            <a:endParaRPr lang="en-US" sz="1600" dirty="0">
              <a:solidFill>
                <a:prstClr val="black"/>
              </a:solidFill>
              <a:cs typeface="B Titr" pitchFamily="2" charset="-78"/>
            </a:endParaRPr>
          </a:p>
        </p:txBody>
      </p:sp>
    </p:spTree>
    <p:extLst>
      <p:ext uri="{BB962C8B-B14F-4D97-AF65-F5344CB8AC3E}">
        <p14:creationId xmlns:p14="http://schemas.microsoft.com/office/powerpoint/2010/main" val="11078167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2" cstate="print">
            <a:extLst>
              <a:ext uri="{28A0092B-C50C-407E-A947-70E740481C1C}">
                <a14:useLocalDpi xmlns:a14="http://schemas.microsoft.com/office/drawing/2010/main" val="0"/>
              </a:ext>
            </a:extLst>
          </a:blip>
          <a:srcRect t="48177" r="32369"/>
          <a:stretch/>
        </p:blipFill>
        <p:spPr>
          <a:xfrm>
            <a:off x="-29240" y="25973"/>
            <a:ext cx="1096039" cy="984724"/>
          </a:xfrm>
          <a:prstGeom prst="rect">
            <a:avLst/>
          </a:prstGeom>
        </p:spPr>
      </p:pic>
      <p:sp>
        <p:nvSpPr>
          <p:cNvPr id="14" name="backgound_panel"/>
          <p:cNvSpPr/>
          <p:nvPr/>
        </p:nvSpPr>
        <p:spPr>
          <a:xfrm>
            <a:off x="76200" y="800100"/>
            <a:ext cx="7086600" cy="3886200"/>
          </a:xfrm>
          <a:prstGeom prst="roundRect">
            <a:avLst/>
          </a:prstGeom>
          <a:solidFill>
            <a:schemeClr val="bg1">
              <a:lumMod val="65000"/>
            </a:schemeClr>
          </a:solidFill>
          <a:ln>
            <a:solidFill>
              <a:schemeClr val="tx1">
                <a:lumMod val="95000"/>
                <a:lumOff val="5000"/>
              </a:schemeClr>
            </a:solidFill>
          </a:ln>
          <a:effectLst>
            <a:reflection blurRad="38100" stA="18000" endPos="55500" dist="50800" dir="5400000" sy="-100000" algn="bl" rotWithShape="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_panel"/>
          <p:cNvSpPr/>
          <p:nvPr/>
        </p:nvSpPr>
        <p:spPr>
          <a:xfrm>
            <a:off x="609600" y="1085851"/>
            <a:ext cx="8382000" cy="3943350"/>
          </a:xfrm>
          <a:prstGeom prst="roundRect">
            <a:avLst/>
          </a:prstGeom>
          <a:solidFill>
            <a:schemeClr val="accent4">
              <a:lumMod val="75000"/>
            </a:schemeClr>
          </a:solidFill>
          <a:ln>
            <a:solidFill>
              <a:schemeClr val="tx1">
                <a:lumMod val="95000"/>
                <a:lumOff val="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lumMod val="75000"/>
                </a:prstClr>
              </a:solidFill>
            </a:endParaRPr>
          </a:p>
        </p:txBody>
      </p:sp>
      <p:sp>
        <p:nvSpPr>
          <p:cNvPr id="2" name="Content Placeholder 1"/>
          <p:cNvSpPr>
            <a:spLocks noGrp="1"/>
          </p:cNvSpPr>
          <p:nvPr>
            <p:ph idx="1"/>
          </p:nvPr>
        </p:nvSpPr>
        <p:spPr>
          <a:xfrm>
            <a:off x="1295400" y="1691878"/>
            <a:ext cx="7010400" cy="3394472"/>
          </a:xfrm>
        </p:spPr>
        <p:txBody>
          <a:bodyPr>
            <a:normAutofit fontScale="92500"/>
          </a:bodyPr>
          <a:lstStyle/>
          <a:p>
            <a:pPr algn="ctr" rtl="1">
              <a:buClr>
                <a:srgbClr val="FF0000"/>
              </a:buClr>
              <a:buSzPct val="150000"/>
              <a:buFont typeface="Wingdings" pitchFamily="2" charset="2"/>
              <a:buChar char="ü"/>
            </a:pPr>
            <a:r>
              <a:rPr lang="fa-IR" sz="2800" dirty="0">
                <a:cs typeface="B Homa" pitchFamily="2" charset="-78"/>
              </a:rPr>
              <a:t> </a:t>
            </a:r>
            <a:r>
              <a:rPr lang="fa-IR" sz="2800" b="1" dirty="0">
                <a:ln>
                  <a:solidFill>
                    <a:sysClr val="windowText" lastClr="000000"/>
                  </a:solidFill>
                </a:ln>
                <a:solidFill>
                  <a:srgbClr val="00B050"/>
                </a:solidFill>
                <a:cs typeface="B Titr" pitchFamily="2" charset="-78"/>
              </a:rPr>
              <a:t>نكته دوم: </a:t>
            </a:r>
            <a:endParaRPr lang="en-US" sz="2800" b="1" dirty="0">
              <a:ln>
                <a:solidFill>
                  <a:sysClr val="windowText" lastClr="000000"/>
                </a:solidFill>
              </a:ln>
              <a:solidFill>
                <a:srgbClr val="00B050"/>
              </a:solidFill>
              <a:cs typeface="B Titr" pitchFamily="2" charset="-78"/>
            </a:endParaRPr>
          </a:p>
          <a:p>
            <a:pPr marL="0" indent="0" algn="justLow" rtl="1">
              <a:buNone/>
            </a:pPr>
            <a:r>
              <a:rPr lang="fa-IR" sz="2400" dirty="0">
                <a:cs typeface="B Homa" pitchFamily="2" charset="-78"/>
              </a:rPr>
              <a:t>در غرب هم بخشى از جامعه در دست سرمايه‏داران است كه فقط به فكر منافع اقتصادى خود هستند و منافع آن‏ها اقتضا مى‏كند كه به مسائل جنسى دامن بزنند و بيشترين استفاده را براى سود بيشتر ببرند.</a:t>
            </a:r>
            <a:endParaRPr lang="en-US" sz="2400" dirty="0">
              <a:cs typeface="B Homa" pitchFamily="2" charset="-78"/>
            </a:endParaRPr>
          </a:p>
          <a:p>
            <a:pPr marL="0" indent="0" algn="justLow" rtl="1">
              <a:buNone/>
            </a:pPr>
            <a:r>
              <a:rPr lang="fa-IR" sz="2400" dirty="0">
                <a:cs typeface="B Homa" pitchFamily="2" charset="-78"/>
              </a:rPr>
              <a:t>اما جامعه علمى (محافل دانشگاهى) مسائل را با نگاه ديگرى نگاه مى‏كند و با رواج بى‏عفتى و مسائل جنسى مخالف هستند. يكى از اساتيد روانشناسى دانشگاه آمريكا مقاله‏اى دارد كه در آن توصيه مى‏كند دختران و پسران حتى با هم دست ندهند.</a:t>
            </a:r>
            <a:endParaRPr lang="en-US" sz="2400" dirty="0">
              <a:cs typeface="B Homa" pitchFamily="2" charset="-78"/>
            </a:endParaRPr>
          </a:p>
          <a:p>
            <a:pPr marL="0" indent="0" algn="justLow" rtl="1">
              <a:buNone/>
            </a:pPr>
            <a:r>
              <a:rPr lang="fa-IR" sz="2400" dirty="0">
                <a:cs typeface="B Homa" pitchFamily="2" charset="-78"/>
              </a:rPr>
              <a:t> </a:t>
            </a:r>
            <a:endParaRPr lang="en-US" sz="2400" dirty="0">
              <a:cs typeface="B Homa" pitchFamily="2" charset="-78"/>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638800" y="-171450"/>
            <a:ext cx="2218691" cy="2161704"/>
          </a:xfrm>
          <a:prstGeom prst="rect">
            <a:avLst/>
          </a:prstGeom>
        </p:spPr>
      </p:pic>
      <p:sp>
        <p:nvSpPr>
          <p:cNvPr id="15" name="small_button1">
            <a:hlinkClick r:id="rId4" action="ppaction://hlinksldjump"/>
          </p:cNvPr>
          <p:cNvSpPr/>
          <p:nvPr/>
        </p:nvSpPr>
        <p:spPr>
          <a:xfrm>
            <a:off x="458912" y="971551"/>
            <a:ext cx="609600" cy="420896"/>
          </a:xfrm>
          <a:prstGeom prst="roundRect">
            <a:avLst/>
          </a:prstGeom>
          <a:solidFill>
            <a:schemeClr val="bg1">
              <a:lumMod val="75000"/>
            </a:schemeClr>
          </a:solidFill>
          <a:ln>
            <a:solidFill>
              <a:schemeClr val="accent6">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1</a:t>
            </a:r>
            <a:endParaRPr lang="en-US" sz="2800" dirty="0">
              <a:ln>
                <a:solidFill>
                  <a:sysClr val="windowText" lastClr="000000"/>
                </a:solidFill>
              </a:ln>
              <a:solidFill>
                <a:prstClr val="white">
                  <a:lumMod val="95000"/>
                </a:prstClr>
              </a:solidFill>
              <a:cs typeface="B Titr" pitchFamily="2" charset="-78"/>
            </a:endParaRPr>
          </a:p>
        </p:txBody>
      </p:sp>
      <p:sp>
        <p:nvSpPr>
          <p:cNvPr id="17" name="small_button2">
            <a:hlinkClick r:id="rId5" action="ppaction://hlinksldjump"/>
          </p:cNvPr>
          <p:cNvSpPr/>
          <p:nvPr/>
        </p:nvSpPr>
        <p:spPr>
          <a:xfrm>
            <a:off x="457200" y="1428751"/>
            <a:ext cx="609600" cy="420896"/>
          </a:xfrm>
          <a:prstGeom prst="roundRect">
            <a:avLst/>
          </a:prstGeom>
          <a:solidFill>
            <a:schemeClr val="accent4">
              <a:lumMod val="75000"/>
            </a:schemeClr>
          </a:solidFill>
          <a:ln>
            <a:solidFill>
              <a:schemeClr val="accent4">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solidFill>
                  <a:prstClr val="black">
                    <a:lumMod val="95000"/>
                    <a:lumOff val="5000"/>
                  </a:prstClr>
                </a:solidFill>
                <a:cs typeface="B Titr" pitchFamily="2" charset="-78"/>
              </a:rPr>
              <a:t>2</a:t>
            </a:r>
            <a:endParaRPr lang="en-US" sz="2800" dirty="0">
              <a:solidFill>
                <a:prstClr val="black">
                  <a:lumMod val="95000"/>
                  <a:lumOff val="5000"/>
                </a:prstClr>
              </a:solidFill>
              <a:cs typeface="B Titr" pitchFamily="2" charset="-78"/>
            </a:endParaRPr>
          </a:p>
        </p:txBody>
      </p:sp>
      <p:sp>
        <p:nvSpPr>
          <p:cNvPr id="21" name="small_button3">
            <a:hlinkClick r:id="rId6" action="ppaction://hlinksldjump"/>
          </p:cNvPr>
          <p:cNvSpPr/>
          <p:nvPr/>
        </p:nvSpPr>
        <p:spPr>
          <a:xfrm>
            <a:off x="458912" y="1885951"/>
            <a:ext cx="609600" cy="420896"/>
          </a:xfrm>
          <a:prstGeom prst="roundRect">
            <a:avLst/>
          </a:prstGeom>
          <a:solidFill>
            <a:schemeClr val="bg1">
              <a:lumMod val="75000"/>
            </a:schemeClr>
          </a:solidFill>
          <a:ln>
            <a:solidFill>
              <a:schemeClr val="accent1">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solidFill>
                  <a:prstClr val="white">
                    <a:lumMod val="95000"/>
                  </a:prstClr>
                </a:solidFill>
                <a:cs typeface="B Titr" pitchFamily="2" charset="-78"/>
              </a:rPr>
              <a:t>3</a:t>
            </a:r>
            <a:endParaRPr lang="en-US" sz="2800" dirty="0">
              <a:ln>
                <a:solidFill>
                  <a:sysClr val="windowText" lastClr="000000"/>
                </a:solidFill>
              </a:ln>
              <a:solidFill>
                <a:prstClr val="white">
                  <a:lumMod val="95000"/>
                </a:prstClr>
              </a:solidFill>
              <a:cs typeface="B Titr" pitchFamily="2" charset="-78"/>
            </a:endParaRPr>
          </a:p>
        </p:txBody>
      </p:sp>
      <p:sp>
        <p:nvSpPr>
          <p:cNvPr id="19" name="Title 10"/>
          <p:cNvSpPr txBox="1">
            <a:spLocks/>
          </p:cNvSpPr>
          <p:nvPr/>
        </p:nvSpPr>
        <p:spPr>
          <a:xfrm>
            <a:off x="381000" y="-57150"/>
            <a:ext cx="5867400" cy="85725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bg1">
                    <a:lumMod val="95000"/>
                  </a:schemeClr>
                </a:solidFill>
                <a:latin typeface="+mj-lt"/>
                <a:ea typeface="+mj-ea"/>
                <a:cs typeface="+mj-cs"/>
              </a:defRPr>
            </a:lvl1pPr>
          </a:lstStyle>
          <a:p>
            <a:r>
              <a:rPr lang="fa-IR" sz="3200" dirty="0">
                <a:ln w="12700">
                  <a:solidFill>
                    <a:prstClr val="black"/>
                  </a:solidFill>
                </a:ln>
                <a:solidFill>
                  <a:srgbClr val="FF0000"/>
                </a:solidFill>
                <a:cs typeface="B Titr" pitchFamily="2" charset="-78"/>
              </a:rPr>
              <a:t>چند نكته قابل توجه درباره غرب</a:t>
            </a:r>
            <a:endParaRPr lang="en-US" sz="3200" dirty="0">
              <a:ln w="12700">
                <a:solidFill>
                  <a:prstClr val="black"/>
                </a:solidFill>
              </a:ln>
              <a:solidFill>
                <a:srgbClr val="FF0000"/>
              </a:solidFill>
              <a:cs typeface="B Titr" pitchFamily="2" charset="-78"/>
            </a:endParaRPr>
          </a:p>
        </p:txBody>
      </p:sp>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36622" y="4476750"/>
            <a:ext cx="858347" cy="682386"/>
          </a:xfrm>
          <a:prstGeom prst="rect">
            <a:avLst/>
          </a:prstGeom>
        </p:spPr>
      </p:pic>
      <p:sp>
        <p:nvSpPr>
          <p:cNvPr id="20" name="TextBox 19"/>
          <p:cNvSpPr txBox="1"/>
          <p:nvPr/>
        </p:nvSpPr>
        <p:spPr>
          <a:xfrm>
            <a:off x="8382000" y="4564618"/>
            <a:ext cx="609600" cy="369332"/>
          </a:xfrm>
          <a:prstGeom prst="rect">
            <a:avLst/>
          </a:prstGeom>
          <a:noFill/>
        </p:spPr>
        <p:txBody>
          <a:bodyPr wrap="square" rtlCol="0">
            <a:spAutoFit/>
          </a:bodyPr>
          <a:lstStyle/>
          <a:p>
            <a:fld id="{D81BCC4D-E9F3-467D-9842-464F8BE9B665}" type="slidenum">
              <a:rPr lang="fa-IR" smtClean="0">
                <a:solidFill>
                  <a:prstClr val="black"/>
                </a:solidFill>
                <a:cs typeface="B Titr" pitchFamily="2" charset="-78"/>
              </a:rPr>
              <a:pPr/>
              <a:t>99</a:t>
            </a:fld>
            <a:endParaRPr lang="en-US" dirty="0">
              <a:solidFill>
                <a:prstClr val="black"/>
              </a:solidFill>
              <a:cs typeface="B Titr" pitchFamily="2" charset="-78"/>
            </a:endParaRPr>
          </a:p>
        </p:txBody>
      </p:sp>
      <p:pic>
        <p:nvPicPr>
          <p:cNvPr id="23" name="Picture 22" descr="166.gif">
            <a:hlinkClick r:id="rId8" action="ppaction://hlinksldjump"/>
          </p:cNvPr>
          <p:cNvPicPr>
            <a:picLocks noChangeAspect="1"/>
          </p:cNvPicPr>
          <p:nvPr/>
        </p:nvPicPr>
        <p:blipFill>
          <a:blip r:embed="rId9" cstate="print"/>
          <a:srcRect b="83334"/>
          <a:stretch>
            <a:fillRect/>
          </a:stretch>
        </p:blipFill>
        <p:spPr>
          <a:xfrm>
            <a:off x="7273794" y="112879"/>
            <a:ext cx="1813056" cy="687221"/>
          </a:xfrm>
          <a:prstGeom prst="rect">
            <a:avLst/>
          </a:prstGeom>
        </p:spPr>
      </p:pic>
      <p:sp>
        <p:nvSpPr>
          <p:cNvPr id="24" name="TextBox 23">
            <a:hlinkClick r:id="rId8" action="ppaction://hlinksldjump"/>
          </p:cNvPr>
          <p:cNvSpPr txBox="1"/>
          <p:nvPr/>
        </p:nvSpPr>
        <p:spPr>
          <a:xfrm>
            <a:off x="7810500" y="247650"/>
            <a:ext cx="752129" cy="338554"/>
          </a:xfrm>
          <a:prstGeom prst="rect">
            <a:avLst/>
          </a:prstGeom>
          <a:noFill/>
        </p:spPr>
        <p:txBody>
          <a:bodyPr wrap="none" rtlCol="0">
            <a:spAutoFit/>
          </a:bodyPr>
          <a:lstStyle/>
          <a:p>
            <a:r>
              <a:rPr lang="fa-IR" sz="1600" dirty="0">
                <a:solidFill>
                  <a:prstClr val="black"/>
                </a:solidFill>
                <a:cs typeface="B Titr" pitchFamily="2" charset="-78"/>
              </a:rPr>
              <a:t>بازگشت</a:t>
            </a:r>
            <a:endParaRPr lang="en-US" sz="1600" dirty="0">
              <a:solidFill>
                <a:prstClr val="black"/>
              </a:solidFill>
              <a:cs typeface="B Titr" pitchFamily="2" charset="-78"/>
            </a:endParaRPr>
          </a:p>
        </p:txBody>
      </p:sp>
    </p:spTree>
    <p:extLst>
      <p:ext uri="{BB962C8B-B14F-4D97-AF65-F5344CB8AC3E}">
        <p14:creationId xmlns:p14="http://schemas.microsoft.com/office/powerpoint/2010/main" val="42104615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heme/theme1.xml><?xml version="1.0" encoding="utf-8"?>
<a:theme xmlns:a="http://schemas.openxmlformats.org/drawingml/2006/main" name="Office Theme">
  <a:themeElements>
    <a:clrScheme name="Strike_A_Pose">
      <a:dk1>
        <a:srgbClr val="000000"/>
      </a:dk1>
      <a:lt1>
        <a:srgbClr val="FFFFFF"/>
      </a:lt1>
      <a:dk2>
        <a:srgbClr val="6C0000"/>
      </a:dk2>
      <a:lt2>
        <a:srgbClr val="F0F3FB"/>
      </a:lt2>
      <a:accent1>
        <a:srgbClr val="C00000"/>
      </a:accent1>
      <a:accent2>
        <a:srgbClr val="FFFFFF"/>
      </a:accent2>
      <a:accent3>
        <a:srgbClr val="53B558"/>
      </a:accent3>
      <a:accent4>
        <a:srgbClr val="2C66B2"/>
      </a:accent4>
      <a:accent5>
        <a:srgbClr val="384052"/>
      </a:accent5>
      <a:accent6>
        <a:srgbClr val="000000"/>
      </a:accent6>
      <a:hlink>
        <a:srgbClr val="657C95"/>
      </a:hlink>
      <a:folHlink>
        <a:srgbClr val="D8DBE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Office Theme">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Executi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华文楷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24569</TotalTime>
  <Words>12703</Words>
  <Application>Microsoft Office PowerPoint</Application>
  <PresentationFormat>On-screen Show (16:9)</PresentationFormat>
  <Paragraphs>1236</Paragraphs>
  <Slides>129</Slides>
  <Notes>1</Notes>
  <HiddenSlides>1</HiddenSlides>
  <MMClips>0</MMClips>
  <ScaleCrop>false</ScaleCrop>
  <HeadingPairs>
    <vt:vector size="6" baseType="variant">
      <vt:variant>
        <vt:lpstr>Fonts Used</vt:lpstr>
      </vt:variant>
      <vt:variant>
        <vt:i4>15</vt:i4>
      </vt:variant>
      <vt:variant>
        <vt:lpstr>Theme</vt:lpstr>
      </vt:variant>
      <vt:variant>
        <vt:i4>7</vt:i4>
      </vt:variant>
      <vt:variant>
        <vt:lpstr>Slide Titles</vt:lpstr>
      </vt:variant>
      <vt:variant>
        <vt:i4>129</vt:i4>
      </vt:variant>
    </vt:vector>
  </HeadingPairs>
  <TitlesOfParts>
    <vt:vector size="151" baseType="lpstr">
      <vt:lpstr>Arial Unicode MS</vt:lpstr>
      <vt:lpstr>2  Mehr</vt:lpstr>
      <vt:lpstr>2  Titr</vt:lpstr>
      <vt:lpstr>Arial</vt:lpstr>
      <vt:lpstr>B Badr</vt:lpstr>
      <vt:lpstr>B Davat</vt:lpstr>
      <vt:lpstr>B Homa</vt:lpstr>
      <vt:lpstr>B Mitra</vt:lpstr>
      <vt:lpstr>B Titr</vt:lpstr>
      <vt:lpstr>Calibri</vt:lpstr>
      <vt:lpstr>Century Gothic</vt:lpstr>
      <vt:lpstr>IranNastaliq</vt:lpstr>
      <vt:lpstr>Palatino Linotype</vt:lpstr>
      <vt:lpstr>Times New Roman</vt:lpstr>
      <vt:lpstr>Wingdings</vt:lpstr>
      <vt:lpstr>Office Theme</vt:lpstr>
      <vt:lpstr>1_Office Theme</vt:lpstr>
      <vt:lpstr>5_Office Theme</vt:lpstr>
      <vt:lpstr>8_Office Theme</vt:lpstr>
      <vt:lpstr>9_Office Theme</vt:lpstr>
      <vt:lpstr>10_Office Theme</vt:lpstr>
      <vt:lpstr>2_Office Theme</vt:lpstr>
      <vt:lpstr>PowerPoint Presentation</vt:lpstr>
      <vt:lpstr>PowerPoint Presentation</vt:lpstr>
      <vt:lpstr>PowerPoint Presentation</vt:lpstr>
      <vt:lpstr>PowerPoint Presentation</vt:lpstr>
      <vt:lpstr>فهرست مباحث عشق و حیرت</vt:lpstr>
      <vt:lpstr>PowerPoint Presentation</vt:lpstr>
      <vt:lpstr>زمینه ها ...</vt:lpstr>
      <vt:lpstr>زمینه ها ...</vt:lpstr>
      <vt:lpstr>PowerPoint Presentation</vt:lpstr>
      <vt:lpstr>PowerPoint Presentation</vt:lpstr>
      <vt:lpstr>PowerPoint Presentation</vt:lpstr>
      <vt:lpstr>PowerPoint Presentation</vt:lpstr>
      <vt:lpstr>مسیری جداگانه درآغاز دوستى</vt:lpstr>
      <vt:lpstr>PowerPoint Presentation</vt:lpstr>
      <vt:lpstr>PowerPoint Presentation</vt:lpstr>
      <vt:lpstr>PowerPoint Presentation</vt:lpstr>
      <vt:lpstr>PowerPoint Presentation</vt:lpstr>
      <vt:lpstr>PowerPoint Presentation</vt:lpstr>
      <vt:lpstr>ويل دورانت:</vt:lpstr>
      <vt:lpstr>دوستی و ازدواج از نگاه دختر و پسر</vt:lpstr>
      <vt:lpstr>PowerPoint Presentation</vt:lpstr>
      <vt:lpstr>PowerPoint Presentation</vt:lpstr>
      <vt:lpstr>PowerPoint Presentation</vt:lpstr>
      <vt:lpstr>بعضى پسرها مى‏گويند:</vt:lpstr>
      <vt:lpstr>PowerPoint Presentation</vt:lpstr>
      <vt:lpstr>راه تشخیص ...</vt:lpstr>
      <vt:lpstr>در اين هنگام پسرها چند نوع واكنش نشان مى‏دهند:</vt:lpstr>
      <vt:lpstr>PowerPoint Presentation</vt:lpstr>
      <vt:lpstr>در اين هنگام پسرها چند نوع واكنش نشان مى‏دهند:</vt:lpstr>
      <vt:lpstr>در اين هنگام پسرها چند نوع واكنش نشان مى‏دهند:</vt:lpstr>
      <vt:lpstr>PowerPoint Presentation</vt:lpstr>
      <vt:lpstr>دوستى به هدف شيادى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چرا بيشتر دوستى‏ها به ازدواج منجر نمى‏شود؟</vt:lpstr>
      <vt:lpstr>چرا بيشتر دوستى‏ها به ازدواج منجر نمى‏شود؟</vt:lpstr>
      <vt:lpstr>چرا بيشتر دوستى‏ها به ازدواج منجر نمى‏شود؟</vt:lpstr>
      <vt:lpstr>به بخشى از گفتگوى يك پسر و دختر  در يك چت روم (اتاق گفتگو) توجه كنيد.</vt:lpstr>
      <vt:lpstr>به بخشى از گفتگوى يك پسر و دختر در يك چت روم (اتاق گفتگو) توجه كنيد.</vt:lpstr>
      <vt:lpstr>چرا بيشتر دوستى‏ها به ازدواج منجر نمى‏شود؟</vt:lpstr>
      <vt:lpstr>چرا بيشتر دوستى‏ها به ازدواج منجر نمى‏شود؟</vt:lpstr>
      <vt:lpstr>چند اسلاید مهم ...</vt:lpstr>
      <vt:lpstr>او خطاکار نبود ما ...</vt:lpstr>
      <vt:lpstr>PowerPoint Presentation</vt:lpstr>
      <vt:lpstr>PowerPoint Presentation</vt:lpstr>
      <vt:lpstr>سه گروه از پسران ازدواج مى‏كنند …</vt:lpstr>
      <vt:lpstr>سه گروه از پسران ازدواج مى‏كنند …</vt:lpstr>
      <vt:lpstr>سه گروه از پسران ازدواج مى‏كنند …</vt:lpstr>
      <vt:lpstr>سه گروه از پسران ازدواج مى‏كنند …</vt:lpstr>
      <vt:lpstr>PowerPoint Presentation</vt:lpstr>
      <vt:lpstr>ويل دورانت:</vt:lpstr>
      <vt:lpstr>PowerPoint Presentation</vt:lpstr>
      <vt:lpstr>پيامدهاى دوستی در صورتى كه به ازدواج منجر بشود:</vt:lpstr>
      <vt:lpstr>PowerPoint Presentation</vt:lpstr>
      <vt:lpstr>PowerPoint Presentation</vt:lpstr>
      <vt:lpstr>پيامدهاى دوستی در صورتى كه به ازدواج منجر بشود:</vt:lpstr>
      <vt:lpstr>PowerPoint Presentation</vt:lpstr>
      <vt:lpstr>برخى  سؤال  و  جواب‏ها</vt:lpstr>
      <vt:lpstr>برخى  سؤال  و  جواب‏ها</vt:lpstr>
      <vt:lpstr>PowerPoint Presentation</vt:lpstr>
      <vt:lpstr>برخى  سؤال  و  جواب‏ها</vt:lpstr>
      <vt:lpstr>برخى  سؤال  و  جواب‏ها</vt:lpstr>
      <vt:lpstr>برخى  سؤال  و  جواب‏ها</vt:lpstr>
      <vt:lpstr>PowerPoint Presentation</vt:lpstr>
      <vt:lpstr>PowerPoint Presentation</vt:lpstr>
      <vt:lpstr>PowerPoint Presentation</vt:lpstr>
      <vt:lpstr>چند اقدام ضروری</vt:lpstr>
      <vt:lpstr>واکنش ها در برابر بهم زدن دوستی</vt:lpstr>
      <vt:lpstr>واکنش ها در برابر بهم زدن دوستی</vt:lpstr>
      <vt:lpstr>PowerPoint Presentation</vt:lpstr>
      <vt:lpstr>PowerPoint Presentation</vt:lpstr>
      <vt:lpstr>واکنش ها در برابر بهم زدن دوستی</vt:lpstr>
      <vt:lpstr>واکنش ها در برابر بهم زدن دوستی</vt:lpstr>
      <vt:lpstr>بیشترین مراجعه</vt:lpstr>
      <vt:lpstr>PowerPoint Presentation</vt:lpstr>
      <vt:lpstr>PowerPoint Presentation</vt:lpstr>
      <vt:lpstr>PowerPoint Presentation</vt:lpstr>
      <vt:lpstr>PowerPoint Presentation</vt:lpstr>
      <vt:lpstr>PowerPoint Presentation</vt:lpstr>
      <vt:lpstr>فهرست مباحث عشق و حیرت بخش دوم</vt:lpstr>
      <vt:lpstr>PowerPoint Presentation</vt:lpstr>
      <vt:lpstr>PowerPoint Presentation</vt:lpstr>
      <vt:lpstr>چند نكته قابل توجه درباره غرب</vt:lpstr>
      <vt:lpstr>PowerPoint Presentation</vt:lpstr>
      <vt:lpstr>PowerPoint Presentation</vt:lpstr>
      <vt:lpstr>چند نكته قابل توجه درباره غرب</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فردگرایی و منفعت شخصی</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PresenterMedia.com</dc:creator>
  <cp:lastModifiedBy>NO AVARANCO</cp:lastModifiedBy>
  <cp:revision>531</cp:revision>
  <dcterms:created xsi:type="dcterms:W3CDTF">2011-06-09T16:29:09Z</dcterms:created>
  <dcterms:modified xsi:type="dcterms:W3CDTF">2020-04-19T06:54:53Z</dcterms:modified>
</cp:coreProperties>
</file>