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7" r:id="rId2"/>
    <p:sldId id="324" r:id="rId3"/>
    <p:sldId id="321" r:id="rId4"/>
    <p:sldId id="322" r:id="rId5"/>
    <p:sldId id="323" r:id="rId6"/>
    <p:sldId id="259" r:id="rId7"/>
    <p:sldId id="260" r:id="rId8"/>
    <p:sldId id="261" r:id="rId9"/>
    <p:sldId id="262" r:id="rId10"/>
    <p:sldId id="263" r:id="rId11"/>
    <p:sldId id="264" r:id="rId12"/>
    <p:sldId id="265" r:id="rId13"/>
    <p:sldId id="266"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1" r:id="rId27"/>
    <p:sldId id="282" r:id="rId28"/>
    <p:sldId id="332" r:id="rId29"/>
    <p:sldId id="284" r:id="rId30"/>
    <p:sldId id="286" r:id="rId31"/>
    <p:sldId id="287" r:id="rId32"/>
    <p:sldId id="288" r:id="rId33"/>
    <p:sldId id="298" r:id="rId34"/>
    <p:sldId id="290" r:id="rId35"/>
    <p:sldId id="325" r:id="rId36"/>
    <p:sldId id="331" r:id="rId37"/>
    <p:sldId id="330" r:id="rId38"/>
    <p:sldId id="294" r:id="rId39"/>
    <p:sldId id="320" r:id="rId40"/>
    <p:sldId id="301" r:id="rId41"/>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719" autoAdjust="0"/>
    <p:restoredTop sz="86420" autoAdjust="0"/>
  </p:normalViewPr>
  <p:slideViewPr>
    <p:cSldViewPr>
      <p:cViewPr varScale="1">
        <p:scale>
          <a:sx n="79" d="100"/>
          <a:sy n="79" d="100"/>
        </p:scale>
        <p:origin x="136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D0397385-5FA2-4EDA-9E3A-19211CE946A2}" type="datetimeFigureOut">
              <a:rPr lang="fa-IR" smtClean="0"/>
              <a:pPr/>
              <a:t>08/26/1441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BD1E4BB-0E9B-41A6-8C80-80DF853EF77C}"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D0397385-5FA2-4EDA-9E3A-19211CE946A2}" type="datetimeFigureOut">
              <a:rPr lang="fa-IR" smtClean="0"/>
              <a:pPr/>
              <a:t>08/26/1441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BD1E4BB-0E9B-41A6-8C80-80DF853EF77C}"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D0397385-5FA2-4EDA-9E3A-19211CE946A2}" type="datetimeFigureOut">
              <a:rPr lang="fa-IR" smtClean="0"/>
              <a:pPr/>
              <a:t>08/26/1441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BD1E4BB-0E9B-41A6-8C80-80DF853EF77C}"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D0397385-5FA2-4EDA-9E3A-19211CE946A2}" type="datetimeFigureOut">
              <a:rPr lang="fa-IR" smtClean="0"/>
              <a:pPr/>
              <a:t>08/26/1441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BD1E4BB-0E9B-41A6-8C80-80DF853EF77C}"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397385-5FA2-4EDA-9E3A-19211CE946A2}" type="datetimeFigureOut">
              <a:rPr lang="fa-IR" smtClean="0"/>
              <a:pPr/>
              <a:t>08/26/1441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7BD1E4BB-0E9B-41A6-8C80-80DF853EF77C}"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D0397385-5FA2-4EDA-9E3A-19211CE946A2}" type="datetimeFigureOut">
              <a:rPr lang="fa-IR" smtClean="0"/>
              <a:pPr/>
              <a:t>08/26/1441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BD1E4BB-0E9B-41A6-8C80-80DF853EF77C}"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D0397385-5FA2-4EDA-9E3A-19211CE946A2}" type="datetimeFigureOut">
              <a:rPr lang="fa-IR" smtClean="0"/>
              <a:pPr/>
              <a:t>08/26/1441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7BD1E4BB-0E9B-41A6-8C80-80DF853EF77C}"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D0397385-5FA2-4EDA-9E3A-19211CE946A2}" type="datetimeFigureOut">
              <a:rPr lang="fa-IR" smtClean="0"/>
              <a:pPr/>
              <a:t>08/26/1441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7BD1E4BB-0E9B-41A6-8C80-80DF853EF77C}"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397385-5FA2-4EDA-9E3A-19211CE946A2}" type="datetimeFigureOut">
              <a:rPr lang="fa-IR" smtClean="0"/>
              <a:pPr/>
              <a:t>08/26/1441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7BD1E4BB-0E9B-41A6-8C80-80DF853EF77C}"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397385-5FA2-4EDA-9E3A-19211CE946A2}" type="datetimeFigureOut">
              <a:rPr lang="fa-IR" smtClean="0"/>
              <a:pPr/>
              <a:t>08/26/1441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BD1E4BB-0E9B-41A6-8C80-80DF853EF77C}"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397385-5FA2-4EDA-9E3A-19211CE946A2}" type="datetimeFigureOut">
              <a:rPr lang="fa-IR" smtClean="0"/>
              <a:pPr/>
              <a:t>08/26/1441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7BD1E4BB-0E9B-41A6-8C80-80DF853EF77C}"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0397385-5FA2-4EDA-9E3A-19211CE946A2}" type="datetimeFigureOut">
              <a:rPr lang="fa-IR" smtClean="0"/>
              <a:pPr/>
              <a:t>08/26/1441</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BD1E4BB-0E9B-41A6-8C80-80DF853EF77C}"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rahmat14.blogfa.com/post/1334" TargetMode="External"/><Relationship Id="rId1" Type="http://schemas.openxmlformats.org/officeDocument/2006/relationships/slideLayout" Target="../slideLayouts/slideLayout7.xml"/><Relationship Id="rId4" Type="http://schemas.openxmlformats.org/officeDocument/2006/relationships/hyperlink" Target="http://rahmat14.blogfa.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roozeshadi.com/wp-content/uploads/2009/08/labkhand.jpg"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18" Type="http://schemas.openxmlformats.org/officeDocument/2006/relationships/image" Target="../media/image40.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17" Type="http://schemas.openxmlformats.org/officeDocument/2006/relationships/image" Target="../media/image39.jpeg"/><Relationship Id="rId2" Type="http://schemas.openxmlformats.org/officeDocument/2006/relationships/hyperlink" Target="http://rahmat14.blogfa.com/" TargetMode="External"/><Relationship Id="rId16"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5" Type="http://schemas.openxmlformats.org/officeDocument/2006/relationships/image" Target="../media/image3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jpeg"/></Relationships>
</file>

<file path=ppt/slides/_rels/slide21.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39.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image" Target="../media/image38.jpeg"/><Relationship Id="rId16"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2.jpeg"/><Relationship Id="rId5" Type="http://schemas.openxmlformats.org/officeDocument/2006/relationships/image" Target="../media/image27.jpeg"/><Relationship Id="rId15" Type="http://schemas.openxmlformats.org/officeDocument/2006/relationships/image" Target="../media/image36.jpeg"/><Relationship Id="rId10" Type="http://schemas.openxmlformats.org/officeDocument/2006/relationships/image" Target="../media/image31.jpeg"/><Relationship Id="rId4" Type="http://schemas.openxmlformats.org/officeDocument/2006/relationships/image" Target="../media/image40.jpeg"/><Relationship Id="rId9" Type="http://schemas.openxmlformats.org/officeDocument/2006/relationships/image" Target="../media/image30.jpeg"/><Relationship Id="rId14" Type="http://schemas.openxmlformats.org/officeDocument/2006/relationships/image" Target="../media/image35.jpeg"/></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image" Target="../media/image29.jpeg"/><Relationship Id="rId16"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5" Type="http://schemas.openxmlformats.org/officeDocument/2006/relationships/image" Target="../media/image26.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27.jpeg"/></Relationships>
</file>

<file path=ppt/slides/_rels/slide23.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26.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27.jpeg"/><Relationship Id="rId2" Type="http://schemas.openxmlformats.org/officeDocument/2006/relationships/image" Target="../media/image31.jpeg"/><Relationship Id="rId16"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5" Type="http://schemas.openxmlformats.org/officeDocument/2006/relationships/image" Target="../media/image29.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28.jpeg"/></Relationships>
</file>

<file path=ppt/slides/_rels/slide24.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2.jpeg"/><Relationship Id="rId3" Type="http://schemas.openxmlformats.org/officeDocument/2006/relationships/image" Target="../media/image37.jpeg"/><Relationship Id="rId7" Type="http://schemas.openxmlformats.org/officeDocument/2006/relationships/image" Target="../media/image27.jpeg"/><Relationship Id="rId12" Type="http://schemas.openxmlformats.org/officeDocument/2006/relationships/image" Target="../media/image31.jpeg"/><Relationship Id="rId2" Type="http://schemas.openxmlformats.org/officeDocument/2006/relationships/image" Target="../media/image36.jpeg"/><Relationship Id="rId16"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30.jpeg"/><Relationship Id="rId5" Type="http://schemas.openxmlformats.org/officeDocument/2006/relationships/image" Target="../media/image39.jpeg"/><Relationship Id="rId15" Type="http://schemas.openxmlformats.org/officeDocument/2006/relationships/image" Target="../media/image34.jpeg"/><Relationship Id="rId10" Type="http://schemas.openxmlformats.org/officeDocument/2006/relationships/image" Target="../media/image29.jpeg"/><Relationship Id="rId4" Type="http://schemas.openxmlformats.org/officeDocument/2006/relationships/image" Target="../media/image38.jpeg"/><Relationship Id="rId9" Type="http://schemas.openxmlformats.org/officeDocument/2006/relationships/image" Target="../media/image28.jpeg"/><Relationship Id="rId14" Type="http://schemas.openxmlformats.org/officeDocument/2006/relationships/image" Target="../media/image33.jpeg"/></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858008"/>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softEdge rad="112500"/>
          </a:effectLst>
        </p:spPr>
      </p:pic>
      <p:pic>
        <p:nvPicPr>
          <p:cNvPr id="200708" name="Picture 4" descr="bism2"/>
          <p:cNvPicPr>
            <a:picLocks noChangeAspect="1" noChangeArrowheads="1"/>
          </p:cNvPicPr>
          <p:nvPr/>
        </p:nvPicPr>
        <p:blipFill>
          <a:blip r:embed="rId3" cstate="print"/>
          <a:srcRect/>
          <a:stretch>
            <a:fillRect/>
          </a:stretch>
        </p:blipFill>
        <p:spPr bwMode="auto">
          <a:xfrm>
            <a:off x="357158" y="0"/>
            <a:ext cx="6019800" cy="3987800"/>
          </a:xfrm>
          <a:prstGeom prst="rect">
            <a:avLst/>
          </a:prstGeom>
          <a:noFill/>
          <a:ln w="9525">
            <a:noFill/>
            <a:miter lim="800000"/>
            <a:headEnd/>
            <a:tailEnd/>
          </a:ln>
        </p:spPr>
      </p:pic>
    </p:spTree>
  </p:cSld>
  <p:clrMapOvr>
    <a:masterClrMapping/>
  </p:clrMapOvr>
  <p:transition advTm="500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200708"/>
                                        </p:tgtEl>
                                        <p:attrNameLst>
                                          <p:attrName>style.visibility</p:attrName>
                                        </p:attrNameLst>
                                      </p:cBhvr>
                                      <p:to>
                                        <p:strVal val="visible"/>
                                      </p:to>
                                    </p:set>
                                    <p:animEffect transition="in" filter="dissolve">
                                      <p:cBhvr>
                                        <p:cTn id="7" dur="500"/>
                                        <p:tgtEl>
                                          <p:spTgt spid="200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lassic _0.tmp"/>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6" name="Picture 5" descr="C:\Documents and Settings\Administrator\Desktop\pic\File0000142.TIF"/>
          <p:cNvPicPr>
            <a:picLocks noChangeAspect="1" noChangeArrowheads="1"/>
          </p:cNvPicPr>
          <p:nvPr/>
        </p:nvPicPr>
        <p:blipFill>
          <a:blip r:embed="rId3" cstate="print"/>
          <a:srcRect/>
          <a:stretch>
            <a:fillRect/>
          </a:stretch>
        </p:blipFill>
        <p:spPr bwMode="auto">
          <a:xfrm rot="10573454">
            <a:off x="5410200" y="3606800"/>
            <a:ext cx="3146425" cy="2617788"/>
          </a:xfrm>
          <a:prstGeom prst="rect">
            <a:avLst/>
          </a:prstGeom>
          <a:noFill/>
          <a:ln w="9525">
            <a:noFill/>
            <a:miter lim="800000"/>
            <a:headEnd/>
            <a:tailEnd/>
          </a:ln>
        </p:spPr>
      </p:pic>
      <p:sp>
        <p:nvSpPr>
          <p:cNvPr id="4" name="TextBox 3"/>
          <p:cNvSpPr txBox="1"/>
          <p:nvPr/>
        </p:nvSpPr>
        <p:spPr>
          <a:xfrm>
            <a:off x="785786" y="714356"/>
            <a:ext cx="7572428" cy="4154984"/>
          </a:xfrm>
          <a:prstGeom prst="rect">
            <a:avLst/>
          </a:prstGeom>
          <a:noFill/>
        </p:spPr>
        <p:txBody>
          <a:bodyPr wrap="square" rtlCol="1">
            <a:spAutoFit/>
          </a:bodyPr>
          <a:lstStyle/>
          <a:p>
            <a:r>
              <a:rPr lang="fa-IR" sz="88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حتی درختان هم خوش اخلاقی وبد اخلاقی را می فهمند</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dministrator\My Documents\My Pictures\گلها\Natural (16).JPG"/>
          <p:cNvPicPr>
            <a:picLocks noChangeAspect="1" noChangeArrowheads="1"/>
          </p:cNvPicPr>
          <p:nvPr/>
        </p:nvPicPr>
        <p:blipFill>
          <a:blip r:embed="rId2" cstate="print"/>
          <a:srcRect/>
          <a:stretch>
            <a:fillRect/>
          </a:stretch>
        </p:blipFill>
        <p:spPr bwMode="auto">
          <a:xfrm>
            <a:off x="4763" y="0"/>
            <a:ext cx="9139237" cy="6858000"/>
          </a:xfrm>
          <a:prstGeom prst="rect">
            <a:avLst/>
          </a:prstGeom>
          <a:noFill/>
          <a:ln w="9525">
            <a:noFill/>
            <a:miter lim="800000"/>
            <a:headEnd/>
            <a:tailEnd/>
          </a:ln>
        </p:spPr>
      </p:pic>
      <p:sp>
        <p:nvSpPr>
          <p:cNvPr id="3" name="Rectangle 7"/>
          <p:cNvSpPr>
            <a:spLocks noChangeArrowheads="1"/>
          </p:cNvSpPr>
          <p:nvPr/>
        </p:nvSpPr>
        <p:spPr bwMode="auto">
          <a:xfrm>
            <a:off x="3733800" y="6096000"/>
            <a:ext cx="1341438" cy="230188"/>
          </a:xfrm>
          <a:prstGeom prst="rect">
            <a:avLst/>
          </a:prstGeom>
          <a:noFill/>
          <a:ln w="9525">
            <a:noFill/>
            <a:miter lim="800000"/>
            <a:headEnd/>
            <a:tailEnd/>
          </a:ln>
        </p:spPr>
        <p:txBody>
          <a:bodyPr wrap="none">
            <a:spAutoFit/>
          </a:bodyPr>
          <a:lstStyle/>
          <a:p>
            <a:r>
              <a:rPr lang="en-US" sz="900" dirty="0">
                <a:solidFill>
                  <a:srgbClr val="C00000"/>
                </a:solidFill>
                <a:latin typeface="Calibri" pitchFamily="34" charset="0"/>
                <a:cs typeface="2  Titr" pitchFamily="2" charset="-78"/>
              </a:rPr>
              <a:t>Goodarz100@gmail.com</a:t>
            </a:r>
            <a:endParaRPr lang="hi-IN" sz="900">
              <a:solidFill>
                <a:srgbClr val="C00000"/>
              </a:solidFill>
              <a:latin typeface="Calibri" pitchFamily="34" charset="0"/>
            </a:endParaRPr>
          </a:p>
        </p:txBody>
      </p:sp>
      <p:sp>
        <p:nvSpPr>
          <p:cNvPr id="4" name="TextBox 3"/>
          <p:cNvSpPr txBox="1"/>
          <p:nvPr/>
        </p:nvSpPr>
        <p:spPr>
          <a:xfrm>
            <a:off x="2214546" y="1500174"/>
            <a:ext cx="5143536" cy="2862322"/>
          </a:xfrm>
          <a:prstGeom prst="rect">
            <a:avLst/>
          </a:prstGeom>
          <a:noFill/>
        </p:spPr>
        <p:txBody>
          <a:bodyPr wrap="square" rtlCol="1">
            <a:spAutoFit/>
          </a:bodyPr>
          <a:lstStyle/>
          <a:p>
            <a:r>
              <a:rPr lang="fa-IR" sz="6000" b="1" dirty="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rPr>
              <a:t>نگاه محبت آمیز پدر به صورت فرزند عبادت است.</a:t>
            </a:r>
          </a:p>
        </p:txBody>
      </p:sp>
    </p:spTree>
  </p:cSld>
  <p:clrMapOvr>
    <a:masterClrMapping/>
  </p:clrMapOvr>
  <p:transition advClick="0" advTm="9000">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Classic (28).JPG"/>
          <p:cNvPicPr>
            <a:picLocks noChangeAspect="1"/>
          </p:cNvPicPr>
          <p:nvPr/>
        </p:nvPicPr>
        <p:blipFill>
          <a:blip r:embed="rId2" cstate="print"/>
          <a:stretch>
            <a:fillRect/>
          </a:stretch>
        </p:blipFill>
        <p:spPr>
          <a:xfrm>
            <a:off x="-142908" y="0"/>
            <a:ext cx="9067800" cy="6793653"/>
          </a:xfrm>
          <a:prstGeom prst="rect">
            <a:avLst/>
          </a:prstGeom>
          <a:ln w="76200">
            <a:solidFill>
              <a:srgbClr val="FF0066"/>
            </a:solidFill>
          </a:ln>
          <a:effectLst>
            <a:glow rad="228600">
              <a:schemeClr val="accent2">
                <a:satMod val="175000"/>
                <a:alpha val="40000"/>
              </a:schemeClr>
            </a:glow>
          </a:effectLst>
        </p:spPr>
      </p:pic>
      <p:sp>
        <p:nvSpPr>
          <p:cNvPr id="7" name="Rectangle 6"/>
          <p:cNvSpPr/>
          <p:nvPr/>
        </p:nvSpPr>
        <p:spPr>
          <a:xfrm>
            <a:off x="1295400" y="990600"/>
            <a:ext cx="6705600" cy="1281569"/>
          </a:xfrm>
          <a:prstGeom prst="rect">
            <a:avLst/>
          </a:prstGeom>
        </p:spPr>
        <p:txBody>
          <a:bodyPr wrap="square">
            <a:spAutoFit/>
          </a:bodyPr>
          <a:lstStyle/>
          <a:p>
            <a:pPr algn="just" rtl="1">
              <a:lnSpc>
                <a:spcPct val="150000"/>
              </a:lnSpc>
            </a:pPr>
            <a:r>
              <a:rPr lang="en-US" sz="2400" dirty="0">
                <a:cs typeface="2  Titr" pitchFamily="2" charset="-78"/>
              </a:rPr>
              <a:t>	</a:t>
            </a:r>
            <a:endParaRPr lang="en-US" sz="2800" dirty="0">
              <a:cs typeface="2  Titr" pitchFamily="2" charset="-78"/>
            </a:endParaRPr>
          </a:p>
          <a:p>
            <a:pPr marL="274320" indent="-274320" algn="just" rtl="1" fontAlgn="auto">
              <a:lnSpc>
                <a:spcPct val="200000"/>
              </a:lnSpc>
              <a:spcAft>
                <a:spcPts val="0"/>
              </a:spcAft>
              <a:buClr>
                <a:schemeClr val="accent3"/>
              </a:buClr>
              <a:buFont typeface="Wingdings 2"/>
              <a:buNone/>
              <a:defRPr/>
            </a:pPr>
            <a:endParaRPr lang="en-US" sz="2400" dirty="0">
              <a:cs typeface="2  Titr" pitchFamily="2" charset="-78"/>
            </a:endParaRPr>
          </a:p>
        </p:txBody>
      </p:sp>
      <p:sp>
        <p:nvSpPr>
          <p:cNvPr id="8" name="Rectangle 7"/>
          <p:cNvSpPr/>
          <p:nvPr/>
        </p:nvSpPr>
        <p:spPr>
          <a:xfrm>
            <a:off x="642910" y="571480"/>
            <a:ext cx="7786742" cy="5909310"/>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fa-IR" sz="5400" b="1" cap="none" spc="0" dirty="0">
                <a:ln w="10160">
                  <a:solidFill>
                    <a:schemeClr val="accent1"/>
                  </a:solidFill>
                  <a:prstDash val="solid"/>
                </a:ln>
                <a:solidFill>
                  <a:srgbClr val="002060"/>
                </a:solidFill>
                <a:effectLst>
                  <a:outerShdw blurRad="38100" dist="32000" dir="5400000" algn="tl">
                    <a:srgbClr val="000000">
                      <a:alpha val="30000"/>
                    </a:srgbClr>
                  </a:outerShdw>
                </a:effectLst>
                <a:latin typeface="_MRT_Win2Farsi_1" pitchFamily="2" charset="0"/>
                <a:cs typeface="2  Titr" pitchFamily="2" charset="-78"/>
              </a:rPr>
              <a:t>اگراز دست کسی ناراحت هستیم وکینه او را در دل داریم فقط خودمان اذیت می شویم فشار خون ،تپش قلب  ناراحتی معده وناراحتی قلبی و... می گیریم در صورتی که به طرف مقابل ما هیچ آسیبی نمی رسد.</a:t>
            </a:r>
            <a:endParaRPr lang="en-US" sz="5400" b="1" cap="none" spc="0" dirty="0">
              <a:ln w="10160">
                <a:solidFill>
                  <a:schemeClr val="accent1"/>
                </a:solidFill>
                <a:prstDash val="solid"/>
              </a:ln>
              <a:solidFill>
                <a:srgbClr val="002060"/>
              </a:solidFill>
              <a:effectLst>
                <a:outerShdw blurRad="38100" dist="32000" dir="5400000" algn="tl">
                  <a:srgbClr val="000000">
                    <a:alpha val="30000"/>
                  </a:srgbClr>
                </a:outerShdw>
              </a:effectLst>
              <a:latin typeface="_MRT_Win2Farsi_1" pitchFamily="2" charset="0"/>
              <a:cs typeface="2  Titr" pitchFamily="2" charset="-78"/>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1"/>
                                          </p:val>
                                        </p:tav>
                                        <p:tav tm="100000">
                                          <p:val>
                                            <p:strVal val="#ppt_x"/>
                                          </p:val>
                                        </p:tav>
                                      </p:tavLst>
                                    </p:anim>
                                    <p:anim calcmode="lin" valueType="num">
                                      <p:cBhvr>
                                        <p:cTn id="9"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050" name="Picture 2" descr="C:\Documents and Settings\COMPANY DEMO\My Documents\گل\1312656237007.jpg"/>
          <p:cNvPicPr>
            <a:picLocks noChangeAspect="1" noChangeArrowheads="1"/>
          </p:cNvPicPr>
          <p:nvPr/>
        </p:nvPicPr>
        <p:blipFill>
          <a:blip r:embed="rId2" cstate="print"/>
          <a:srcRect/>
          <a:stretch>
            <a:fillRect/>
          </a:stretch>
        </p:blipFill>
        <p:spPr bwMode="auto">
          <a:xfrm>
            <a:off x="0" y="-2"/>
            <a:ext cx="9144000" cy="6858001"/>
          </a:xfrm>
          <a:prstGeom prst="rect">
            <a:avLst/>
          </a:prstGeom>
          <a:noFill/>
        </p:spPr>
      </p:pic>
      <p:sp>
        <p:nvSpPr>
          <p:cNvPr id="4" name="Rectangle 3"/>
          <p:cNvSpPr/>
          <p:nvPr/>
        </p:nvSpPr>
        <p:spPr>
          <a:xfrm rot="20164048">
            <a:off x="1997809" y="2345685"/>
            <a:ext cx="6077391" cy="1754326"/>
          </a:xfrm>
          <a:prstGeom prst="rect">
            <a:avLst/>
          </a:prstGeom>
        </p:spPr>
        <p:txBody>
          <a:bodyPr wrap="square">
            <a:prstTxWarp prst="textInflate">
              <a:avLst/>
            </a:prstTxWarp>
            <a:spAutoFit/>
          </a:bodyPr>
          <a:lstStyle/>
          <a:p>
            <a:pPr algn="ctr"/>
            <a:r>
              <a:rPr lang="fa-IR" sz="5400" b="1" dirty="0">
                <a:solidFill>
                  <a:schemeClr val="tx1">
                    <a:lumMod val="95000"/>
                    <a:lumOff val="5000"/>
                  </a:schemeClr>
                </a:solidFill>
                <a:effectLst>
                  <a:glow rad="228600">
                    <a:schemeClr val="accent3">
                      <a:satMod val="175000"/>
                      <a:alpha val="40000"/>
                    </a:schemeClr>
                  </a:glow>
                  <a:outerShdw blurRad="60007" dist="310007" dir="7680000" sy="30000" kx="1300200" algn="ctr" rotWithShape="0">
                    <a:prstClr val="black">
                      <a:alpha val="32000"/>
                    </a:prstClr>
                  </a:outerShdw>
                </a:effectLst>
                <a:cs typeface="2  Titr" pitchFamily="2" charset="-78"/>
              </a:rPr>
              <a:t>لبخند همواره بر روی لبتان  باشد.</a:t>
            </a:r>
          </a:p>
        </p:txBody>
      </p:sp>
    </p:spTree>
  </p:cSld>
  <p:clrMapOvr>
    <a:masterClrMapping/>
  </p:clrMapOvr>
  <p:transition>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Documents and Settings\COMPANY DEMO\Desktop\deh\f55894cd-1eed-461d-a187-583dc1e3aad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TextBox 3"/>
          <p:cNvSpPr txBox="1"/>
          <p:nvPr/>
        </p:nvSpPr>
        <p:spPr>
          <a:xfrm>
            <a:off x="1857356" y="642918"/>
            <a:ext cx="6715172" cy="5016758"/>
          </a:xfrm>
          <a:prstGeom prst="rect">
            <a:avLst/>
          </a:prstGeom>
          <a:noFill/>
        </p:spPr>
        <p:txBody>
          <a:bodyPr wrap="square" rtlCol="1">
            <a:spAutoFit/>
          </a:bodyPr>
          <a:lstStyle/>
          <a:p>
            <a:pPr algn="ctr"/>
            <a:r>
              <a:rPr lang="fa-IR" sz="8000" b="1" dirty="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rPr>
              <a:t>بعضی ها عاق والدین وبعضی ها عاق اولاد می شوند.</a:t>
            </a:r>
          </a:p>
        </p:txBody>
      </p:sp>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Documents and Settings\COMPANY DEMO\Desktop\deh\14f646cd-3d24-43fb-8cde-d0cbf15ae9a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TextBox 3"/>
          <p:cNvSpPr txBox="1"/>
          <p:nvPr/>
        </p:nvSpPr>
        <p:spPr>
          <a:xfrm>
            <a:off x="2214546" y="500042"/>
            <a:ext cx="3857652" cy="4524315"/>
          </a:xfrm>
          <a:prstGeom prst="rect">
            <a:avLst/>
          </a:prstGeom>
          <a:noFill/>
        </p:spPr>
        <p:txBody>
          <a:bodyPr wrap="square" rtlCol="1">
            <a:spAutoFit/>
          </a:bodyPr>
          <a:lstStyle/>
          <a:p>
            <a:pPr algn="ctr"/>
            <a:r>
              <a:rPr lang="fa-IR" sz="9600" b="1" dirty="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rPr>
              <a:t>استاد</a:t>
            </a:r>
          </a:p>
          <a:p>
            <a:pPr algn="ctr"/>
            <a:r>
              <a:rPr lang="fa-IR" sz="9600" b="1" dirty="0">
                <a:ln w="18000">
                  <a:solidFill>
                    <a:schemeClr val="accent2">
                      <a:satMod val="140000"/>
                    </a:schemeClr>
                  </a:solidFill>
                  <a:prstDash val="solid"/>
                  <a:miter lim="800000"/>
                </a:ln>
                <a:solidFill>
                  <a:srgbClr val="FFC000"/>
                </a:solidFill>
                <a:effectLst>
                  <a:outerShdw blurRad="25500" dist="23000" dir="7020000" algn="tl">
                    <a:srgbClr val="000000">
                      <a:alpha val="50000"/>
                    </a:srgbClr>
                  </a:outerShdw>
                </a:effectLst>
              </a:rPr>
              <a:t>اخلاق نماز</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Documents and Settings\COMPANY DEMO\Desktop\New Folder\DSC0045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785786" y="857232"/>
            <a:ext cx="7786742" cy="3785652"/>
          </a:xfrm>
          <a:prstGeom prst="rect">
            <a:avLst/>
          </a:prstGeom>
          <a:solidFill>
            <a:schemeClr val="accent6">
              <a:lumMod val="20000"/>
              <a:lumOff val="80000"/>
            </a:schemeClr>
          </a:solidFill>
          <a:ln w="76200">
            <a:solidFill>
              <a:srgbClr val="FF0000"/>
            </a:solidFill>
          </a:ln>
        </p:spPr>
        <p:txBody>
          <a:bodyPr wrap="square" rtlCol="1">
            <a:spAutoFit/>
          </a:bodyPr>
          <a:lstStyle/>
          <a:p>
            <a:pPr algn="ctr"/>
            <a:r>
              <a:rPr lang="fa-IR" sz="6000" b="1" dirty="0">
                <a:solidFill>
                  <a:srgbClr val="00B050"/>
                </a:solidFill>
                <a:cs typeface="2  Titr" pitchFamily="2" charset="-78"/>
              </a:rPr>
              <a:t>به ازای هر بار عصبانیت 10 روز از عمرمان کم می شود پس سعی کنیم بر اعصابمان مسلط باشیم.</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COMPANY DEMO\Desktop\deh\d7a60580-17c0-4c11-a7fd-d6d56748ca5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rot="20023206">
            <a:off x="1490615" y="2328932"/>
            <a:ext cx="6023489" cy="923330"/>
          </a:xfrm>
          <a:prstGeom prst="rect">
            <a:avLst/>
          </a:prstGeom>
        </p:spPr>
        <p:txBody>
          <a:bodyPr wrap="square">
            <a:spAutoFit/>
            <a:scene3d>
              <a:camera prst="perspectiveContrastingLeftFacing"/>
              <a:lightRig rig="soft" dir="t">
                <a:rot lat="0" lon="0" rev="10800000"/>
              </a:lightRig>
            </a:scene3d>
            <a:sp3d>
              <a:bevelT w="27940" h="12700"/>
              <a:contourClr>
                <a:srgbClr val="DDDDDD"/>
              </a:contourClr>
            </a:sp3d>
          </a:bodyPr>
          <a:lstStyle/>
          <a:p>
            <a:pPr algn="ctr"/>
            <a:endParaRPr lang="fa-IR" sz="5400" b="1" spc="150" dirty="0">
              <a:ln w="11430"/>
              <a:solidFill>
                <a:schemeClr val="tx2">
                  <a:lumMod val="75000"/>
                </a:schemeClr>
              </a:solidFill>
              <a:effectLst>
                <a:glow rad="228600">
                  <a:schemeClr val="accent5">
                    <a:satMod val="175000"/>
                    <a:alpha val="40000"/>
                  </a:schemeClr>
                </a:glow>
                <a:outerShdw blurRad="25400" algn="tl" rotWithShape="0">
                  <a:srgbClr val="000000">
                    <a:alpha val="43000"/>
                  </a:srgbClr>
                </a:outerShdw>
              </a:effectLst>
            </a:endParaRPr>
          </a:p>
        </p:txBody>
      </p:sp>
      <p:sp>
        <p:nvSpPr>
          <p:cNvPr id="4" name="TextBox 3"/>
          <p:cNvSpPr txBox="1"/>
          <p:nvPr/>
        </p:nvSpPr>
        <p:spPr>
          <a:xfrm>
            <a:off x="1000100" y="428604"/>
            <a:ext cx="7143800" cy="5632311"/>
          </a:xfrm>
          <a:prstGeom prst="rect">
            <a:avLst/>
          </a:prstGeom>
          <a:noFill/>
        </p:spPr>
        <p:txBody>
          <a:bodyPr wrap="square" rtlCol="1">
            <a:spAutoFit/>
          </a:bodyPr>
          <a:lstStyle/>
          <a:p>
            <a:pPr algn="ctr"/>
            <a:r>
              <a:rPr lang="fa-IR" sz="6000" b="1" dirty="0">
                <a:ln w="18415" cmpd="sng">
                  <a:solidFill>
                    <a:srgbClr val="FFFFFF"/>
                  </a:solidFill>
                  <a:prstDash val="solid"/>
                </a:ln>
                <a:solidFill>
                  <a:srgbClr val="FF0000"/>
                </a:solidFill>
                <a:effectLst>
                  <a:glow rad="139700">
                    <a:schemeClr val="accent2">
                      <a:satMod val="175000"/>
                      <a:alpha val="40000"/>
                    </a:schemeClr>
                  </a:glow>
                  <a:outerShdw blurRad="63500" dir="3600000" algn="tl" rotWithShape="0">
                    <a:srgbClr val="000000">
                      <a:alpha val="70000"/>
                    </a:srgbClr>
                  </a:outerShdw>
                </a:effectLst>
                <a:cs typeface="2  Titr" pitchFamily="2" charset="-78"/>
              </a:rPr>
              <a:t>سه عامل  بسیار مهم که در زندگی همه انسان ها لازم و،مهم است.</a:t>
            </a:r>
          </a:p>
          <a:p>
            <a:pPr algn="ctr"/>
            <a:r>
              <a:rPr lang="fa-IR" sz="6000" b="1" dirty="0">
                <a:ln w="18415" cmpd="sng">
                  <a:solidFill>
                    <a:srgbClr val="FFFFFF"/>
                  </a:solidFill>
                  <a:prstDash val="solid"/>
                </a:ln>
                <a:solidFill>
                  <a:srgbClr val="002060"/>
                </a:solidFill>
                <a:effectLst>
                  <a:glow rad="139700">
                    <a:schemeClr val="accent2">
                      <a:satMod val="175000"/>
                      <a:alpha val="40000"/>
                    </a:schemeClr>
                  </a:glow>
                  <a:outerShdw blurRad="63500" dir="3600000" algn="tl" rotWithShape="0">
                    <a:srgbClr val="000000">
                      <a:alpha val="70000"/>
                    </a:srgbClr>
                  </a:outerShdw>
                </a:effectLst>
                <a:cs typeface="2  Titr" pitchFamily="2" charset="-78"/>
              </a:rPr>
              <a:t>اول :مهربانی</a:t>
            </a:r>
            <a:r>
              <a:rPr lang="fa-IR" sz="6000" b="1" dirty="0">
                <a:ln w="18415" cmpd="sng">
                  <a:solidFill>
                    <a:srgbClr val="FFFFFF"/>
                  </a:solidFill>
                  <a:prstDash val="solid"/>
                </a:ln>
                <a:solidFill>
                  <a:srgbClr val="FF0000"/>
                </a:solidFill>
                <a:effectLst>
                  <a:glow rad="139700">
                    <a:schemeClr val="accent2">
                      <a:satMod val="175000"/>
                      <a:alpha val="40000"/>
                    </a:schemeClr>
                  </a:glow>
                  <a:outerShdw blurRad="63500" dir="3600000" algn="tl" rotWithShape="0">
                    <a:srgbClr val="000000">
                      <a:alpha val="70000"/>
                    </a:srgbClr>
                  </a:outerShdw>
                </a:effectLst>
                <a:cs typeface="2  Titr" pitchFamily="2" charset="-78"/>
              </a:rPr>
              <a:t> </a:t>
            </a:r>
          </a:p>
          <a:p>
            <a:pPr algn="ctr"/>
            <a:r>
              <a:rPr lang="fa-IR" sz="6000" b="1" dirty="0">
                <a:ln w="18415" cmpd="sng">
                  <a:solidFill>
                    <a:srgbClr val="FFFFFF"/>
                  </a:solidFill>
                  <a:prstDash val="solid"/>
                </a:ln>
                <a:solidFill>
                  <a:srgbClr val="FF0000"/>
                </a:solidFill>
                <a:effectLst>
                  <a:glow rad="139700">
                    <a:schemeClr val="accent2">
                      <a:satMod val="175000"/>
                      <a:alpha val="40000"/>
                    </a:schemeClr>
                  </a:glow>
                  <a:outerShdw blurRad="63500" dir="3600000" algn="tl" rotWithShape="0">
                    <a:srgbClr val="000000">
                      <a:alpha val="70000"/>
                    </a:srgbClr>
                  </a:outerShdw>
                </a:effectLst>
                <a:cs typeface="2  Titr" pitchFamily="2" charset="-78"/>
              </a:rPr>
              <a:t>دوم :مهربانی</a:t>
            </a:r>
          </a:p>
          <a:p>
            <a:pPr algn="ctr"/>
            <a:r>
              <a:rPr lang="fa-IR" sz="6000" b="1" dirty="0">
                <a:ln w="18415" cmpd="sng">
                  <a:solidFill>
                    <a:srgbClr val="FFFFFF"/>
                  </a:solidFill>
                  <a:prstDash val="solid"/>
                </a:ln>
                <a:solidFill>
                  <a:srgbClr val="0070C0"/>
                </a:solidFill>
                <a:effectLst>
                  <a:glow rad="139700">
                    <a:schemeClr val="accent2">
                      <a:satMod val="175000"/>
                      <a:alpha val="40000"/>
                    </a:schemeClr>
                  </a:glow>
                  <a:outerShdw blurRad="63500" dir="3600000" algn="tl" rotWithShape="0">
                    <a:srgbClr val="000000">
                      <a:alpha val="70000"/>
                    </a:srgbClr>
                  </a:outerShdw>
                </a:effectLst>
                <a:cs typeface="2  Titr" pitchFamily="2" charset="-78"/>
              </a:rPr>
              <a:t>سوم:مهربانی</a:t>
            </a:r>
            <a:r>
              <a:rPr lang="fa-IR" sz="6000" b="1" dirty="0">
                <a:ln w="18415" cmpd="sng">
                  <a:solidFill>
                    <a:srgbClr val="FFFFFF"/>
                  </a:solidFill>
                  <a:prstDash val="solid"/>
                </a:ln>
                <a:solidFill>
                  <a:srgbClr val="FF0000"/>
                </a:solidFill>
                <a:effectLst>
                  <a:glow rad="139700">
                    <a:schemeClr val="accent2">
                      <a:satMod val="175000"/>
                      <a:alpha val="40000"/>
                    </a:schemeClr>
                  </a:glow>
                  <a:outerShdw blurRad="63500" dir="3600000" algn="tl" rotWithShape="0">
                    <a:srgbClr val="000000">
                      <a:alpha val="70000"/>
                    </a:srgbClr>
                  </a:outerShdw>
                </a:effectLst>
                <a:cs typeface="2  Titr" pitchFamily="2" charset="-78"/>
              </a:rPr>
              <a:t> </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براي نمايش بزرگترين اندازه كليك كنيد">
            <a:hlinkClick r:id="rId2"/>
          </p:cNvPr>
          <p:cNvPicPr/>
          <p:nvPr/>
        </p:nvPicPr>
        <p:blipFill>
          <a:blip r:embed="rId3" cstate="print"/>
          <a:srcRect/>
          <a:stretch>
            <a:fillRect/>
          </a:stretch>
        </p:blipFill>
        <p:spPr bwMode="auto">
          <a:xfrm>
            <a:off x="1" y="0"/>
            <a:ext cx="9144000" cy="6858000"/>
          </a:xfrm>
          <a:prstGeom prst="rect">
            <a:avLst/>
          </a:prstGeom>
          <a:noFill/>
          <a:ln w="9525">
            <a:noFill/>
            <a:miter lim="800000"/>
            <a:headEnd/>
            <a:tailEnd/>
          </a:ln>
        </p:spPr>
      </p:pic>
      <p:sp>
        <p:nvSpPr>
          <p:cNvPr id="12289" name="Rectangle 1"/>
          <p:cNvSpPr>
            <a:spLocks noChangeArrowheads="1"/>
          </p:cNvSpPr>
          <p:nvPr/>
        </p:nvSpPr>
        <p:spPr bwMode="auto">
          <a:xfrm rot="10800000" flipV="1">
            <a:off x="2592131" y="1307344"/>
            <a:ext cx="3959737"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fa-IR" sz="1200" b="1" i="0" u="none" strike="noStrike" cap="none" normalizeH="0" baseline="0" dirty="0">
              <a:ln>
                <a:noFill/>
              </a:ln>
              <a:solidFill>
                <a:schemeClr val="tx1"/>
              </a:solidFill>
              <a:effectLst/>
              <a:latin typeface="Arial" pitchFamily="34" charset="0"/>
              <a:ea typeface="Times New Roman" pitchFamily="18" charset="0"/>
              <a:cs typeface="Arial" pitchFamily="34" charset="0"/>
              <a:hlinkClick r:id="rId4"/>
            </a:endParaRPr>
          </a:p>
        </p:txBody>
      </p:sp>
      <p:sp>
        <p:nvSpPr>
          <p:cNvPr id="7" name="TextBox 6"/>
          <p:cNvSpPr txBox="1"/>
          <p:nvPr/>
        </p:nvSpPr>
        <p:spPr>
          <a:xfrm>
            <a:off x="571472" y="142852"/>
            <a:ext cx="8215370" cy="6186309"/>
          </a:xfrm>
          <a:prstGeom prst="rect">
            <a:avLst/>
          </a:prstGeom>
          <a:noFill/>
        </p:spPr>
        <p:txBody>
          <a:bodyPr wrap="square" rtlCol="1">
            <a:spAutoFit/>
          </a:bodyPr>
          <a:lstStyle/>
          <a:p>
            <a:pPr algn="ctr"/>
            <a:r>
              <a:rPr lang="fa-IR" sz="6600" b="1" dirty="0">
                <a:ln w="18415" cmpd="sng">
                  <a:solidFill>
                    <a:srgbClr val="FF0000"/>
                  </a:solidFill>
                  <a:prstDash val="solid"/>
                </a:ln>
                <a:solidFill>
                  <a:srgbClr val="00B050"/>
                </a:solidFill>
                <a:effectLst>
                  <a:outerShdw blurRad="63500" dir="3600000" algn="tl" rotWithShape="0">
                    <a:srgbClr val="000000">
                      <a:alpha val="70000"/>
                    </a:srgbClr>
                  </a:outerShdw>
                </a:effectLst>
                <a:cs typeface="2  Titr" pitchFamily="2" charset="-78"/>
              </a:rPr>
              <a:t>پیامبر (ص) می فرماید: در بهشت خانه ای است که به آن خانه ی شادی گفته </a:t>
            </a:r>
          </a:p>
          <a:p>
            <a:pPr algn="ctr"/>
            <a:r>
              <a:rPr lang="fa-IR" sz="6600" b="1" dirty="0">
                <a:ln w="18415" cmpd="sng">
                  <a:solidFill>
                    <a:srgbClr val="FF0000"/>
                  </a:solidFill>
                  <a:prstDash val="solid"/>
                </a:ln>
                <a:solidFill>
                  <a:srgbClr val="00B050"/>
                </a:solidFill>
                <a:effectLst>
                  <a:outerShdw blurRad="63500" dir="3600000" algn="tl" rotWithShape="0">
                    <a:srgbClr val="000000">
                      <a:alpha val="70000"/>
                    </a:srgbClr>
                  </a:outerShdw>
                </a:effectLst>
                <a:cs typeface="2  Titr" pitchFamily="2" charset="-78"/>
              </a:rPr>
              <a:t>می شود ،جز کسی که کودکان را شاد کرده باشد ،وارد آن نمی شود. </a:t>
            </a:r>
            <a:endParaRPr lang="en-US" sz="6600" b="1" dirty="0">
              <a:ln w="18415" cmpd="sng">
                <a:solidFill>
                  <a:srgbClr val="FF0000"/>
                </a:solidFill>
                <a:prstDash val="solid"/>
              </a:ln>
              <a:solidFill>
                <a:srgbClr val="00B050"/>
              </a:solidFill>
              <a:effectLst>
                <a:outerShdw blurRad="63500" dir="3600000" algn="tl" rotWithShape="0">
                  <a:srgbClr val="000000">
                    <a:alpha val="70000"/>
                  </a:srgbClr>
                </a:outerShdw>
              </a:effectLst>
              <a:cs typeface="2  Titr" pitchFamily="2" charset="-78"/>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1"/>
                                          </p:val>
                                        </p:tav>
                                        <p:tav tm="100000">
                                          <p:val>
                                            <p:strVal val="#ppt_x"/>
                                          </p:val>
                                        </p:tav>
                                      </p:tavLst>
                                    </p:anim>
                                    <p:anim calcmode="lin" valueType="num">
                                      <p:cBhvr>
                                        <p:cTn id="9"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لبخند">
            <a:hlinkClick r:id="rId2"/>
          </p:cNvPr>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121" name="Rectangle 1"/>
          <p:cNvSpPr>
            <a:spLocks noChangeArrowheads="1"/>
          </p:cNvSpPr>
          <p:nvPr/>
        </p:nvSpPr>
        <p:spPr bwMode="auto">
          <a:xfrm>
            <a:off x="571472" y="914399"/>
            <a:ext cx="785818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6000" b="1" i="0" u="none" strike="noStrike" normalizeH="0" baseline="0"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_L4i_Dast-Nevis"/>
                <a:ea typeface="Times New Roman" pitchFamily="18" charset="0"/>
                <a:cs typeface="2  Titr" pitchFamily="2" charset="-78"/>
              </a:rPr>
              <a:t>زیبا ترین وسیله آرایش چیست؟</a:t>
            </a:r>
            <a:endParaRPr lang="fa-IR" sz="6000" b="1"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_L4i_Dast-Nevis"/>
              <a:ea typeface="Times New Roman" pitchFamily="18" charset="0"/>
              <a:cs typeface="2  Titr" pitchFamily="2" charset="-78"/>
            </a:endParaRPr>
          </a:p>
          <a:p>
            <a:pPr marL="0" marR="0" lvl="0" indent="0" algn="ctr" defTabSz="914400" rtl="1" eaLnBrk="0" fontAlgn="base" latinLnBrk="0" hangingPunct="0">
              <a:lnSpc>
                <a:spcPct val="100000"/>
              </a:lnSpc>
              <a:spcBef>
                <a:spcPct val="0"/>
              </a:spcBef>
              <a:spcAft>
                <a:spcPct val="0"/>
              </a:spcAft>
              <a:buClrTx/>
              <a:buSzTx/>
              <a:buFontTx/>
              <a:buNone/>
              <a:tabLst/>
            </a:pPr>
            <a:endParaRPr kumimoji="0" lang="fa-IR" sz="6000" b="1" i="0" u="none" strike="noStrike" normalizeH="0" baseline="0"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_L4i_Dast-Nevis"/>
              <a:ea typeface="Times New Roman" pitchFamily="18" charset="0"/>
              <a:cs typeface="2  Titr" pitchFamily="2" charset="-78"/>
            </a:endParaRPr>
          </a:p>
          <a:p>
            <a:pPr marL="0" marR="0" lvl="0" indent="0" algn="ctr" defTabSz="914400" rtl="1" eaLnBrk="0" fontAlgn="base" latinLnBrk="0" hangingPunct="0">
              <a:lnSpc>
                <a:spcPct val="100000"/>
              </a:lnSpc>
              <a:spcBef>
                <a:spcPct val="0"/>
              </a:spcBef>
              <a:spcAft>
                <a:spcPct val="0"/>
              </a:spcAft>
              <a:buClrTx/>
              <a:buSzTx/>
              <a:buFontTx/>
              <a:buNone/>
              <a:tabLst/>
            </a:pPr>
            <a:endParaRPr kumimoji="0" lang="fa-IR" sz="6000" b="1" i="0" u="none" strike="noStrike" normalizeH="0" baseline="0"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_L4i_Dast-Nevis"/>
              <a:ea typeface="Times New Roman" pitchFamily="18" charset="0"/>
              <a:cs typeface="2  Titr" pitchFamily="2" charset="-78"/>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fa-IR" sz="6000" b="1" i="0" u="none" strike="noStrike" normalizeH="0" baseline="0"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_L4i_Dast-Nevis"/>
                <a:ea typeface="Times New Roman" pitchFamily="18" charset="0"/>
                <a:cs typeface="2  Titr" pitchFamily="2" charset="-78"/>
              </a:rPr>
              <a:t>هیچ وسیله ی آریشی زیباتر از لبخندی بر لب نیست.</a:t>
            </a:r>
            <a:endParaRPr kumimoji="0" lang="fa-IR" sz="6000" b="1" i="0" u="none" strike="noStrike" normalizeH="0" baseline="0"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Arial" pitchFamily="34" charset="0"/>
              <a:cs typeface="2  Titr" pitchFamily="2" charset="-78"/>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5121">
                                            <p:txEl>
                                              <p:pRg st="0" end="0"/>
                                            </p:txEl>
                                          </p:spTgt>
                                        </p:tgtEl>
                                        <p:attrNameLst>
                                          <p:attrName>style.visibility</p:attrName>
                                        </p:attrNameLst>
                                      </p:cBhvr>
                                      <p:to>
                                        <p:strVal val="visible"/>
                                      </p:to>
                                    </p:set>
                                    <p:animEffect transition="in" filter="fade">
                                      <p:cBhvr>
                                        <p:cTn id="7" dur="1000"/>
                                        <p:tgtEl>
                                          <p:spTgt spid="5121">
                                            <p:txEl>
                                              <p:pRg st="0" end="0"/>
                                            </p:txEl>
                                          </p:spTgt>
                                        </p:tgtEl>
                                      </p:cBhvr>
                                    </p:animEffect>
                                    <p:anim calcmode="lin" valueType="num">
                                      <p:cBhvr>
                                        <p:cTn id="8" dur="1000" fill="hold"/>
                                        <p:tgtEl>
                                          <p:spTgt spid="5121">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512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121">
                                            <p:txEl>
                                              <p:pRg st="3" end="3"/>
                                            </p:txEl>
                                          </p:spTgt>
                                        </p:tgtEl>
                                        <p:attrNameLst>
                                          <p:attrName>style.visibility</p:attrName>
                                        </p:attrNameLst>
                                      </p:cBhvr>
                                      <p:to>
                                        <p:strVal val="visible"/>
                                      </p:to>
                                    </p:set>
                                    <p:animEffect transition="in" filter="wipe(down)">
                                      <p:cBhvr>
                                        <p:cTn id="14" dur="580">
                                          <p:stCondLst>
                                            <p:cond delay="0"/>
                                          </p:stCondLst>
                                        </p:cTn>
                                        <p:tgtEl>
                                          <p:spTgt spid="5121">
                                            <p:txEl>
                                              <p:pRg st="3" end="3"/>
                                            </p:txEl>
                                          </p:spTgt>
                                        </p:tgtEl>
                                      </p:cBhvr>
                                    </p:animEffect>
                                    <p:anim calcmode="lin" valueType="num">
                                      <p:cBhvr>
                                        <p:cTn id="15" dur="1822" tmFilter="0,0; 0.14,0.36; 0.43,0.73; 0.71,0.91; 1.0,1.0">
                                          <p:stCondLst>
                                            <p:cond delay="0"/>
                                          </p:stCondLst>
                                        </p:cTn>
                                        <p:tgtEl>
                                          <p:spTgt spid="5121">
                                            <p:txEl>
                                              <p:pRg st="3" end="3"/>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121">
                                            <p:txEl>
                                              <p:pRg st="3" end="3"/>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121">
                                            <p:txEl>
                                              <p:pRg st="3" end="3"/>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121">
                                            <p:txEl>
                                              <p:pRg st="3" end="3"/>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121">
                                            <p:txEl>
                                              <p:pRg st="3" end="3"/>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121">
                                            <p:txEl>
                                              <p:pRg st="3" end="3"/>
                                            </p:txEl>
                                          </p:spTgt>
                                        </p:tgtEl>
                                      </p:cBhvr>
                                      <p:to x="100000" y="60000"/>
                                    </p:animScale>
                                    <p:animScale>
                                      <p:cBhvr>
                                        <p:cTn id="21" dur="166" decel="50000">
                                          <p:stCondLst>
                                            <p:cond delay="676"/>
                                          </p:stCondLst>
                                        </p:cTn>
                                        <p:tgtEl>
                                          <p:spTgt spid="5121">
                                            <p:txEl>
                                              <p:pRg st="3" end="3"/>
                                            </p:txEl>
                                          </p:spTgt>
                                        </p:tgtEl>
                                      </p:cBhvr>
                                      <p:to x="100000" y="100000"/>
                                    </p:animScale>
                                    <p:animScale>
                                      <p:cBhvr>
                                        <p:cTn id="22" dur="26">
                                          <p:stCondLst>
                                            <p:cond delay="1312"/>
                                          </p:stCondLst>
                                        </p:cTn>
                                        <p:tgtEl>
                                          <p:spTgt spid="5121">
                                            <p:txEl>
                                              <p:pRg st="3" end="3"/>
                                            </p:txEl>
                                          </p:spTgt>
                                        </p:tgtEl>
                                      </p:cBhvr>
                                      <p:to x="100000" y="80000"/>
                                    </p:animScale>
                                    <p:animScale>
                                      <p:cBhvr>
                                        <p:cTn id="23" dur="166" decel="50000">
                                          <p:stCondLst>
                                            <p:cond delay="1338"/>
                                          </p:stCondLst>
                                        </p:cTn>
                                        <p:tgtEl>
                                          <p:spTgt spid="5121">
                                            <p:txEl>
                                              <p:pRg st="3" end="3"/>
                                            </p:txEl>
                                          </p:spTgt>
                                        </p:tgtEl>
                                      </p:cBhvr>
                                      <p:to x="100000" y="100000"/>
                                    </p:animScale>
                                    <p:animScale>
                                      <p:cBhvr>
                                        <p:cTn id="24" dur="26">
                                          <p:stCondLst>
                                            <p:cond delay="1642"/>
                                          </p:stCondLst>
                                        </p:cTn>
                                        <p:tgtEl>
                                          <p:spTgt spid="5121">
                                            <p:txEl>
                                              <p:pRg st="3" end="3"/>
                                            </p:txEl>
                                          </p:spTgt>
                                        </p:tgtEl>
                                      </p:cBhvr>
                                      <p:to x="100000" y="90000"/>
                                    </p:animScale>
                                    <p:animScale>
                                      <p:cBhvr>
                                        <p:cTn id="25" dur="166" decel="50000">
                                          <p:stCondLst>
                                            <p:cond delay="1668"/>
                                          </p:stCondLst>
                                        </p:cTn>
                                        <p:tgtEl>
                                          <p:spTgt spid="5121">
                                            <p:txEl>
                                              <p:pRg st="3" end="3"/>
                                            </p:txEl>
                                          </p:spTgt>
                                        </p:tgtEl>
                                      </p:cBhvr>
                                      <p:to x="100000" y="100000"/>
                                    </p:animScale>
                                    <p:animScale>
                                      <p:cBhvr>
                                        <p:cTn id="26" dur="26">
                                          <p:stCondLst>
                                            <p:cond delay="1808"/>
                                          </p:stCondLst>
                                        </p:cTn>
                                        <p:tgtEl>
                                          <p:spTgt spid="5121">
                                            <p:txEl>
                                              <p:pRg st="3" end="3"/>
                                            </p:txEl>
                                          </p:spTgt>
                                        </p:tgtEl>
                                      </p:cBhvr>
                                      <p:to x="100000" y="95000"/>
                                    </p:animScale>
                                    <p:animScale>
                                      <p:cBhvr>
                                        <p:cTn id="27" dur="166" decel="50000">
                                          <p:stCondLst>
                                            <p:cond delay="1834"/>
                                          </p:stCondLst>
                                        </p:cTn>
                                        <p:tgtEl>
                                          <p:spTgt spid="5121">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C:\Documents and Settings\COMPANY DEMO\Desktop\deh\3ceb51ed-2ed8-4e64-a667-b186373dc47e.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
        <p:nvSpPr>
          <p:cNvPr id="4" name="TextBox 3"/>
          <p:cNvSpPr txBox="1"/>
          <p:nvPr/>
        </p:nvSpPr>
        <p:spPr>
          <a:xfrm>
            <a:off x="571472" y="571480"/>
            <a:ext cx="8001056" cy="1323439"/>
          </a:xfrm>
          <a:prstGeom prst="rect">
            <a:avLst/>
          </a:prstGeom>
          <a:noFill/>
        </p:spPr>
        <p:txBody>
          <a:bodyPr wrap="square" rtlCol="1">
            <a:spAutoFit/>
          </a:bodyPr>
          <a:lstStyle/>
          <a:p>
            <a:pPr algn="ctr"/>
            <a:r>
              <a:rPr lang="fa-IR" sz="8000" b="1" dirty="0">
                <a:ln w="18000">
                  <a:solidFill>
                    <a:schemeClr val="accent2">
                      <a:satMod val="140000"/>
                    </a:schemeClr>
                  </a:solidFill>
                  <a:prstDash val="solid"/>
                  <a:miter lim="800000"/>
                </a:ln>
                <a:solidFill>
                  <a:srgbClr val="00B050"/>
                </a:solidFill>
                <a:effectLst>
                  <a:outerShdw blurRad="25500" dist="23000" dir="7020000" algn="tl">
                    <a:srgbClr val="000000">
                      <a:alpha val="50000"/>
                    </a:srgbClr>
                  </a:outerShdw>
                </a:effectLst>
                <a:cs typeface="2  Titr" pitchFamily="2" charset="-78"/>
              </a:rPr>
              <a:t>اخلاق در خانواده</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ghtbox-image" descr="http://www.zistnews.com/Picture/20130511074856_8.jpg">
            <a:hlinkClick r:id="rId2"/>
          </p:cNvPr>
          <p:cNvPicPr/>
          <p:nvPr/>
        </p:nvPicPr>
        <p:blipFill>
          <a:blip r:embed="rId3" cstate="print"/>
          <a:srcRect/>
          <a:stretch>
            <a:fillRect/>
          </a:stretch>
        </p:blipFill>
        <p:spPr bwMode="auto">
          <a:xfrm>
            <a:off x="1" y="0"/>
            <a:ext cx="9144000" cy="6857999"/>
          </a:xfrm>
          <a:prstGeom prst="rect">
            <a:avLst/>
          </a:prstGeom>
          <a:noFill/>
          <a:ln w="9525">
            <a:noFill/>
            <a:miter lim="800000"/>
            <a:headEnd/>
            <a:tailEnd/>
          </a:ln>
        </p:spPr>
      </p:pic>
      <p:pic>
        <p:nvPicPr>
          <p:cNvPr id="1026" name="Picture 2" descr="C:\Documents and Settings\Bazrasi\Desktop\New Folder (5)\New Folder (4)\[Pic3_ir]_Nature_wallpaper_046.jpg"/>
          <p:cNvPicPr>
            <a:picLocks noChangeAspect="1" noChangeArrowheads="1"/>
          </p:cNvPicPr>
          <p:nvPr/>
        </p:nvPicPr>
        <p:blipFill>
          <a:blip r:embed="rId4" cstate="print"/>
          <a:srcRect/>
          <a:stretch>
            <a:fillRect/>
          </a:stretch>
        </p:blipFill>
        <p:spPr bwMode="auto">
          <a:xfrm>
            <a:off x="-304800" y="-228600"/>
            <a:ext cx="9753600" cy="7315200"/>
          </a:xfrm>
          <a:prstGeom prst="rect">
            <a:avLst/>
          </a:prstGeom>
          <a:noFill/>
        </p:spPr>
      </p:pic>
      <p:pic>
        <p:nvPicPr>
          <p:cNvPr id="1027" name="Picture 3" descr="C:\Documents and Settings\Bazrasi\Desktop\New Folder (5)\New Folder (4)\[Pic3_ir]_Nature_wallpaper_060.jpg"/>
          <p:cNvPicPr>
            <a:picLocks noChangeAspect="1" noChangeArrowheads="1"/>
          </p:cNvPicPr>
          <p:nvPr/>
        </p:nvPicPr>
        <p:blipFill>
          <a:blip r:embed="rId5" cstate="print"/>
          <a:srcRect/>
          <a:stretch>
            <a:fillRect/>
          </a:stretch>
        </p:blipFill>
        <p:spPr bwMode="auto">
          <a:xfrm>
            <a:off x="-304800" y="-228600"/>
            <a:ext cx="9753600" cy="7315200"/>
          </a:xfrm>
          <a:prstGeom prst="rect">
            <a:avLst/>
          </a:prstGeom>
          <a:noFill/>
        </p:spPr>
      </p:pic>
      <p:pic>
        <p:nvPicPr>
          <p:cNvPr id="1028" name="Picture 4" descr="C:\Documents and Settings\Bazrasi\Desktop\New Folder (5)\New Folder (4)\[Pic3_ir]_Nature_wallpaper_047.jpg"/>
          <p:cNvPicPr>
            <a:picLocks noChangeAspect="1" noChangeArrowheads="1"/>
          </p:cNvPicPr>
          <p:nvPr/>
        </p:nvPicPr>
        <p:blipFill>
          <a:blip r:embed="rId6" cstate="print"/>
          <a:srcRect/>
          <a:stretch>
            <a:fillRect/>
          </a:stretch>
        </p:blipFill>
        <p:spPr bwMode="auto">
          <a:xfrm>
            <a:off x="-304800" y="-228600"/>
            <a:ext cx="9753600" cy="7315200"/>
          </a:xfrm>
          <a:prstGeom prst="rect">
            <a:avLst/>
          </a:prstGeom>
          <a:noFill/>
        </p:spPr>
      </p:pic>
      <p:pic>
        <p:nvPicPr>
          <p:cNvPr id="1029" name="Picture 5" descr="C:\Documents and Settings\Bazrasi\Desktop\New Folder (5)\New Folder (4)\[Pic3_ir]_Nature_wallpaper_048.jpg"/>
          <p:cNvPicPr>
            <a:picLocks noChangeAspect="1" noChangeArrowheads="1"/>
          </p:cNvPicPr>
          <p:nvPr/>
        </p:nvPicPr>
        <p:blipFill>
          <a:blip r:embed="rId7" cstate="print"/>
          <a:srcRect/>
          <a:stretch>
            <a:fillRect/>
          </a:stretch>
        </p:blipFill>
        <p:spPr bwMode="auto">
          <a:xfrm>
            <a:off x="-304800" y="-228600"/>
            <a:ext cx="9753600" cy="7315200"/>
          </a:xfrm>
          <a:prstGeom prst="rect">
            <a:avLst/>
          </a:prstGeom>
          <a:noFill/>
        </p:spPr>
      </p:pic>
      <p:pic>
        <p:nvPicPr>
          <p:cNvPr id="1030" name="Picture 6" descr="C:\Documents and Settings\Bazrasi\Desktop\New Folder (5)\New Folder (4)\[Pic3_ir]_Nature_wallpaper_049.jpg"/>
          <p:cNvPicPr>
            <a:picLocks noChangeAspect="1" noChangeArrowheads="1"/>
          </p:cNvPicPr>
          <p:nvPr/>
        </p:nvPicPr>
        <p:blipFill>
          <a:blip r:embed="rId8" cstate="print"/>
          <a:srcRect/>
          <a:stretch>
            <a:fillRect/>
          </a:stretch>
        </p:blipFill>
        <p:spPr bwMode="auto">
          <a:xfrm>
            <a:off x="-304800" y="-228600"/>
            <a:ext cx="9753600" cy="7315200"/>
          </a:xfrm>
          <a:prstGeom prst="rect">
            <a:avLst/>
          </a:prstGeom>
          <a:noFill/>
        </p:spPr>
      </p:pic>
      <p:pic>
        <p:nvPicPr>
          <p:cNvPr id="1031" name="Picture 7" descr="C:\Documents and Settings\Bazrasi\Desktop\New Folder (5)\New Folder (4)\[Pic3_ir]_Nature_wallpaper_050.jpg"/>
          <p:cNvPicPr>
            <a:picLocks noChangeAspect="1" noChangeArrowheads="1"/>
          </p:cNvPicPr>
          <p:nvPr/>
        </p:nvPicPr>
        <p:blipFill>
          <a:blip r:embed="rId9" cstate="print"/>
          <a:srcRect/>
          <a:stretch>
            <a:fillRect/>
          </a:stretch>
        </p:blipFill>
        <p:spPr bwMode="auto">
          <a:xfrm>
            <a:off x="-304800" y="-228600"/>
            <a:ext cx="9753600" cy="7315200"/>
          </a:xfrm>
          <a:prstGeom prst="rect">
            <a:avLst/>
          </a:prstGeom>
          <a:noFill/>
        </p:spPr>
      </p:pic>
      <p:pic>
        <p:nvPicPr>
          <p:cNvPr id="1032" name="Picture 8" descr="C:\Documents and Settings\Bazrasi\Desktop\New Folder (5)\New Folder (4)\[Pic3_ir]_Nature_wallpaper_051.jpg"/>
          <p:cNvPicPr>
            <a:picLocks noChangeAspect="1" noChangeArrowheads="1"/>
          </p:cNvPicPr>
          <p:nvPr/>
        </p:nvPicPr>
        <p:blipFill>
          <a:blip r:embed="rId10" cstate="print"/>
          <a:srcRect/>
          <a:stretch>
            <a:fillRect/>
          </a:stretch>
        </p:blipFill>
        <p:spPr bwMode="auto">
          <a:xfrm>
            <a:off x="-304800" y="-228600"/>
            <a:ext cx="9753600" cy="7315200"/>
          </a:xfrm>
          <a:prstGeom prst="rect">
            <a:avLst/>
          </a:prstGeom>
          <a:noFill/>
        </p:spPr>
      </p:pic>
      <p:pic>
        <p:nvPicPr>
          <p:cNvPr id="1033" name="Picture 9" descr="C:\Documents and Settings\Bazrasi\Desktop\New Folder (5)\New Folder (4)\[Pic3_ir]_Nature_wallpaper_052.jpg"/>
          <p:cNvPicPr>
            <a:picLocks noChangeAspect="1" noChangeArrowheads="1"/>
          </p:cNvPicPr>
          <p:nvPr/>
        </p:nvPicPr>
        <p:blipFill>
          <a:blip r:embed="rId11" cstate="print"/>
          <a:srcRect/>
          <a:stretch>
            <a:fillRect/>
          </a:stretch>
        </p:blipFill>
        <p:spPr bwMode="auto">
          <a:xfrm>
            <a:off x="-304800" y="-228600"/>
            <a:ext cx="9753600" cy="7315200"/>
          </a:xfrm>
          <a:prstGeom prst="rect">
            <a:avLst/>
          </a:prstGeom>
          <a:noFill/>
        </p:spPr>
      </p:pic>
      <p:pic>
        <p:nvPicPr>
          <p:cNvPr id="1034" name="Picture 10" descr="C:\Documents and Settings\Bazrasi\Desktop\New Folder (5)\New Folder (4)\[Pic3_ir]_Nature_wallpaper_053.jpg"/>
          <p:cNvPicPr>
            <a:picLocks noChangeAspect="1" noChangeArrowheads="1"/>
          </p:cNvPicPr>
          <p:nvPr/>
        </p:nvPicPr>
        <p:blipFill>
          <a:blip r:embed="rId12" cstate="print"/>
          <a:srcRect/>
          <a:stretch>
            <a:fillRect/>
          </a:stretch>
        </p:blipFill>
        <p:spPr bwMode="auto">
          <a:xfrm>
            <a:off x="-304800" y="-228600"/>
            <a:ext cx="9753600" cy="7315200"/>
          </a:xfrm>
          <a:prstGeom prst="rect">
            <a:avLst/>
          </a:prstGeom>
          <a:noFill/>
        </p:spPr>
      </p:pic>
      <p:pic>
        <p:nvPicPr>
          <p:cNvPr id="1035" name="Picture 11" descr="C:\Documents and Settings\Bazrasi\Desktop\New Folder (5)\New Folder (4)\[Pic3_ir]_Nature_wallpaper_054.jpg"/>
          <p:cNvPicPr>
            <a:picLocks noChangeAspect="1" noChangeArrowheads="1"/>
          </p:cNvPicPr>
          <p:nvPr/>
        </p:nvPicPr>
        <p:blipFill>
          <a:blip r:embed="rId13" cstate="print"/>
          <a:srcRect/>
          <a:stretch>
            <a:fillRect/>
          </a:stretch>
        </p:blipFill>
        <p:spPr bwMode="auto">
          <a:xfrm>
            <a:off x="-304800" y="-228600"/>
            <a:ext cx="9753600" cy="7315200"/>
          </a:xfrm>
          <a:prstGeom prst="rect">
            <a:avLst/>
          </a:prstGeom>
          <a:noFill/>
        </p:spPr>
      </p:pic>
      <p:pic>
        <p:nvPicPr>
          <p:cNvPr id="1036" name="Picture 12" descr="C:\Documents and Settings\Bazrasi\Desktop\New Folder (5)\New Folder (4)\[Pic3_ir]_Nature_wallpaper_055.jpg"/>
          <p:cNvPicPr>
            <a:picLocks noChangeAspect="1" noChangeArrowheads="1"/>
          </p:cNvPicPr>
          <p:nvPr/>
        </p:nvPicPr>
        <p:blipFill>
          <a:blip r:embed="rId14" cstate="print"/>
          <a:srcRect/>
          <a:stretch>
            <a:fillRect/>
          </a:stretch>
        </p:blipFill>
        <p:spPr bwMode="auto">
          <a:xfrm>
            <a:off x="-304800" y="-228600"/>
            <a:ext cx="9753600" cy="7315200"/>
          </a:xfrm>
          <a:prstGeom prst="rect">
            <a:avLst/>
          </a:prstGeom>
          <a:noFill/>
        </p:spPr>
      </p:pic>
      <p:pic>
        <p:nvPicPr>
          <p:cNvPr id="1037" name="Picture 13" descr="C:\Documents and Settings\Bazrasi\Desktop\New Folder (5)\New Folder (4)\[Pic3_ir]_Nature_wallpaper_056.jpg"/>
          <p:cNvPicPr>
            <a:picLocks noChangeAspect="1" noChangeArrowheads="1"/>
          </p:cNvPicPr>
          <p:nvPr/>
        </p:nvPicPr>
        <p:blipFill>
          <a:blip r:embed="rId15" cstate="print"/>
          <a:srcRect/>
          <a:stretch>
            <a:fillRect/>
          </a:stretch>
        </p:blipFill>
        <p:spPr bwMode="auto">
          <a:xfrm>
            <a:off x="-304800" y="-228600"/>
            <a:ext cx="9753600" cy="7315200"/>
          </a:xfrm>
          <a:prstGeom prst="rect">
            <a:avLst/>
          </a:prstGeom>
          <a:noFill/>
        </p:spPr>
      </p:pic>
      <p:pic>
        <p:nvPicPr>
          <p:cNvPr id="1038" name="Picture 14" descr="C:\Documents and Settings\Bazrasi\Desktop\New Folder (5)\New Folder (4)\[Pic3_ir]_Nature_wallpaper_057.jpg"/>
          <p:cNvPicPr>
            <a:picLocks noChangeAspect="1" noChangeArrowheads="1"/>
          </p:cNvPicPr>
          <p:nvPr/>
        </p:nvPicPr>
        <p:blipFill>
          <a:blip r:embed="rId16" cstate="print"/>
          <a:srcRect/>
          <a:stretch>
            <a:fillRect/>
          </a:stretch>
        </p:blipFill>
        <p:spPr bwMode="auto">
          <a:xfrm>
            <a:off x="-304800" y="-228600"/>
            <a:ext cx="9753600" cy="7315200"/>
          </a:xfrm>
          <a:prstGeom prst="rect">
            <a:avLst/>
          </a:prstGeom>
          <a:noFill/>
        </p:spPr>
      </p:pic>
      <p:pic>
        <p:nvPicPr>
          <p:cNvPr id="1039" name="Picture 15" descr="C:\Documents and Settings\Bazrasi\Desktop\New Folder (5)\New Folder (4)\[Pic3_ir]_Nature_wallpaper_058.jpg"/>
          <p:cNvPicPr>
            <a:picLocks noChangeAspect="1" noChangeArrowheads="1"/>
          </p:cNvPicPr>
          <p:nvPr/>
        </p:nvPicPr>
        <p:blipFill>
          <a:blip r:embed="rId17" cstate="print"/>
          <a:srcRect/>
          <a:stretch>
            <a:fillRect/>
          </a:stretch>
        </p:blipFill>
        <p:spPr bwMode="auto">
          <a:xfrm>
            <a:off x="-304800" y="-228600"/>
            <a:ext cx="9753600" cy="7315200"/>
          </a:xfrm>
          <a:prstGeom prst="rect">
            <a:avLst/>
          </a:prstGeom>
          <a:noFill/>
        </p:spPr>
      </p:pic>
      <p:pic>
        <p:nvPicPr>
          <p:cNvPr id="1040" name="Picture 16" descr="C:\Documents and Settings\Bazrasi\Desktop\New Folder (5)\New Folder (4)\[Pic3_ir]_Nature_wallpaper_059.jpg"/>
          <p:cNvPicPr>
            <a:picLocks noChangeAspect="1" noChangeArrowheads="1"/>
          </p:cNvPicPr>
          <p:nvPr/>
        </p:nvPicPr>
        <p:blipFill>
          <a:blip r:embed="rId18" cstate="print"/>
          <a:srcRect/>
          <a:stretch>
            <a:fillRect/>
          </a:stretch>
        </p:blipFill>
        <p:spPr bwMode="auto">
          <a:xfrm>
            <a:off x="-304800" y="-228600"/>
            <a:ext cx="9753600" cy="7315200"/>
          </a:xfrm>
          <a:prstGeom prst="rect">
            <a:avLst/>
          </a:prstGeom>
          <a:noFill/>
        </p:spPr>
      </p:pic>
      <p:pic>
        <p:nvPicPr>
          <p:cNvPr id="1041" name="Picture 17" descr="C:\Documents and Settings\Bazrasi\Desktop\New Folder (5)\New Folder (4)\[Pic3_ir]_Nature_wallpaper_046.jpg"/>
          <p:cNvPicPr>
            <a:picLocks noChangeAspect="1" noChangeArrowheads="1"/>
          </p:cNvPicPr>
          <p:nvPr/>
        </p:nvPicPr>
        <p:blipFill>
          <a:blip r:embed="rId4" cstate="print"/>
          <a:srcRect/>
          <a:stretch>
            <a:fillRect/>
          </a:stretch>
        </p:blipFill>
        <p:spPr bwMode="auto">
          <a:xfrm>
            <a:off x="-304800" y="-228600"/>
            <a:ext cx="9753600" cy="7315200"/>
          </a:xfrm>
          <a:prstGeom prst="rect">
            <a:avLst/>
          </a:prstGeom>
          <a:noFill/>
        </p:spPr>
      </p:pic>
      <p:pic>
        <p:nvPicPr>
          <p:cNvPr id="1042" name="Picture 18" descr="C:\Documents and Settings\Bazrasi\Desktop\New Folder (5)\New Folder (4)\[Pic3_ir]_Nature_wallpaper_047.jpg"/>
          <p:cNvPicPr>
            <a:picLocks noChangeAspect="1" noChangeArrowheads="1"/>
          </p:cNvPicPr>
          <p:nvPr/>
        </p:nvPicPr>
        <p:blipFill>
          <a:blip r:embed="rId6" cstate="print"/>
          <a:srcRect/>
          <a:stretch>
            <a:fillRect/>
          </a:stretch>
        </p:blipFill>
        <p:spPr bwMode="auto">
          <a:xfrm>
            <a:off x="-304800" y="-228600"/>
            <a:ext cx="9753600" cy="7315200"/>
          </a:xfrm>
          <a:prstGeom prst="rect">
            <a:avLst/>
          </a:prstGeom>
          <a:noFill/>
        </p:spPr>
      </p:pic>
      <p:pic>
        <p:nvPicPr>
          <p:cNvPr id="1043" name="Picture 19" descr="C:\Documents and Settings\Bazrasi\Desktop\New Folder (5)\New Folder (4)\[Pic3_ir]_Nature_wallpaper_048.jpg"/>
          <p:cNvPicPr>
            <a:picLocks noChangeAspect="1" noChangeArrowheads="1"/>
          </p:cNvPicPr>
          <p:nvPr/>
        </p:nvPicPr>
        <p:blipFill>
          <a:blip r:embed="rId7" cstate="print"/>
          <a:srcRect/>
          <a:stretch>
            <a:fillRect/>
          </a:stretch>
        </p:blipFill>
        <p:spPr bwMode="auto">
          <a:xfrm>
            <a:off x="-304800" y="-228600"/>
            <a:ext cx="9753600" cy="7315200"/>
          </a:xfrm>
          <a:prstGeom prst="rect">
            <a:avLst/>
          </a:prstGeom>
          <a:noFill/>
        </p:spPr>
      </p:pic>
      <p:pic>
        <p:nvPicPr>
          <p:cNvPr id="1044" name="Picture 20" descr="C:\Documents and Settings\Bazrasi\Desktop\New Folder (5)\New Folder (4)\[Pic3_ir]_Nature_wallpaper_049.jpg"/>
          <p:cNvPicPr>
            <a:picLocks noChangeAspect="1" noChangeArrowheads="1"/>
          </p:cNvPicPr>
          <p:nvPr/>
        </p:nvPicPr>
        <p:blipFill>
          <a:blip r:embed="rId8" cstate="print"/>
          <a:srcRect/>
          <a:stretch>
            <a:fillRect/>
          </a:stretch>
        </p:blipFill>
        <p:spPr bwMode="auto">
          <a:xfrm>
            <a:off x="-304800" y="-228600"/>
            <a:ext cx="9753600" cy="7315200"/>
          </a:xfrm>
          <a:prstGeom prst="rect">
            <a:avLst/>
          </a:prstGeom>
          <a:noFill/>
        </p:spPr>
      </p:pic>
      <p:pic>
        <p:nvPicPr>
          <p:cNvPr id="1045" name="Picture 21" descr="C:\Documents and Settings\Bazrasi\Desktop\New Folder (5)\New Folder (4)\[Pic3_ir]_Nature_wallpaper_050.jpg"/>
          <p:cNvPicPr>
            <a:picLocks noChangeAspect="1" noChangeArrowheads="1"/>
          </p:cNvPicPr>
          <p:nvPr/>
        </p:nvPicPr>
        <p:blipFill>
          <a:blip r:embed="rId9" cstate="print"/>
          <a:srcRect/>
          <a:stretch>
            <a:fillRect/>
          </a:stretch>
        </p:blipFill>
        <p:spPr bwMode="auto">
          <a:xfrm>
            <a:off x="-304800" y="-228600"/>
            <a:ext cx="9753600" cy="7315200"/>
          </a:xfrm>
          <a:prstGeom prst="rect">
            <a:avLst/>
          </a:prstGeom>
          <a:noFill/>
        </p:spPr>
      </p:pic>
      <p:pic>
        <p:nvPicPr>
          <p:cNvPr id="1046" name="Picture 22" descr="C:\Documents and Settings\Bazrasi\Desktop\New Folder (5)\New Folder (4)\[Pic3_ir]_Nature_wallpaper_051.jpg"/>
          <p:cNvPicPr>
            <a:picLocks noChangeAspect="1" noChangeArrowheads="1"/>
          </p:cNvPicPr>
          <p:nvPr/>
        </p:nvPicPr>
        <p:blipFill>
          <a:blip r:embed="rId10" cstate="print"/>
          <a:srcRect/>
          <a:stretch>
            <a:fillRect/>
          </a:stretch>
        </p:blipFill>
        <p:spPr bwMode="auto">
          <a:xfrm>
            <a:off x="-304800" y="-228600"/>
            <a:ext cx="9753600" cy="7315200"/>
          </a:xfrm>
          <a:prstGeom prst="rect">
            <a:avLst/>
          </a:prstGeom>
          <a:noFill/>
        </p:spPr>
      </p:pic>
      <p:pic>
        <p:nvPicPr>
          <p:cNvPr id="1047" name="Picture 23" descr="C:\Documents and Settings\Bazrasi\Desktop\New Folder (5)\New Folder (4)\[Pic3_ir]_Nature_wallpaper_052.jpg"/>
          <p:cNvPicPr>
            <a:picLocks noChangeAspect="1" noChangeArrowheads="1"/>
          </p:cNvPicPr>
          <p:nvPr/>
        </p:nvPicPr>
        <p:blipFill>
          <a:blip r:embed="rId11" cstate="print"/>
          <a:srcRect/>
          <a:stretch>
            <a:fillRect/>
          </a:stretch>
        </p:blipFill>
        <p:spPr bwMode="auto">
          <a:xfrm>
            <a:off x="-304800" y="-228600"/>
            <a:ext cx="9753600" cy="7315200"/>
          </a:xfrm>
          <a:prstGeom prst="rect">
            <a:avLst/>
          </a:prstGeom>
          <a:noFill/>
        </p:spPr>
      </p:pic>
      <p:pic>
        <p:nvPicPr>
          <p:cNvPr id="1048" name="Picture 24" descr="C:\Documents and Settings\Bazrasi\Desktop\New Folder (5)\New Folder (4)\[Pic3_ir]_Nature_wallpaper_053.jpg"/>
          <p:cNvPicPr>
            <a:picLocks noChangeAspect="1" noChangeArrowheads="1"/>
          </p:cNvPicPr>
          <p:nvPr/>
        </p:nvPicPr>
        <p:blipFill>
          <a:blip r:embed="rId12" cstate="print"/>
          <a:srcRect/>
          <a:stretch>
            <a:fillRect/>
          </a:stretch>
        </p:blipFill>
        <p:spPr bwMode="auto">
          <a:xfrm>
            <a:off x="-304800" y="-228600"/>
            <a:ext cx="9753600" cy="7315200"/>
          </a:xfrm>
          <a:prstGeom prst="rect">
            <a:avLst/>
          </a:prstGeom>
          <a:noFill/>
        </p:spPr>
      </p:pic>
      <p:pic>
        <p:nvPicPr>
          <p:cNvPr id="1049" name="Picture 25" descr="C:\Documents and Settings\Bazrasi\Desktop\New Folder (5)\New Folder (4)\[Pic3_ir]_Nature_wallpaper_054.jpg"/>
          <p:cNvPicPr>
            <a:picLocks noChangeAspect="1" noChangeArrowheads="1"/>
          </p:cNvPicPr>
          <p:nvPr/>
        </p:nvPicPr>
        <p:blipFill>
          <a:blip r:embed="rId13" cstate="print"/>
          <a:srcRect/>
          <a:stretch>
            <a:fillRect/>
          </a:stretch>
        </p:blipFill>
        <p:spPr bwMode="auto">
          <a:xfrm>
            <a:off x="-304800" y="-228600"/>
            <a:ext cx="9753600" cy="7315200"/>
          </a:xfrm>
          <a:prstGeom prst="rect">
            <a:avLst/>
          </a:prstGeom>
          <a:noFill/>
        </p:spPr>
      </p:pic>
      <p:pic>
        <p:nvPicPr>
          <p:cNvPr id="1050" name="Picture 26" descr="C:\Documents and Settings\Bazrasi\Desktop\New Folder (5)\New Folder (4)\[Pic3_ir]_Nature_wallpaper_055.jpg"/>
          <p:cNvPicPr>
            <a:picLocks noChangeAspect="1" noChangeArrowheads="1"/>
          </p:cNvPicPr>
          <p:nvPr/>
        </p:nvPicPr>
        <p:blipFill>
          <a:blip r:embed="rId14" cstate="print"/>
          <a:srcRect/>
          <a:stretch>
            <a:fillRect/>
          </a:stretch>
        </p:blipFill>
        <p:spPr bwMode="auto">
          <a:xfrm>
            <a:off x="-304800" y="-228600"/>
            <a:ext cx="9753600" cy="7315200"/>
          </a:xfrm>
          <a:prstGeom prst="rect">
            <a:avLst/>
          </a:prstGeom>
          <a:noFill/>
        </p:spPr>
      </p:pic>
      <p:pic>
        <p:nvPicPr>
          <p:cNvPr id="1051" name="Picture 27" descr="C:\Documents and Settings\Bazrasi\Desktop\New Folder (5)\New Folder (4)\[Pic3_ir]_Nature_wallpaper_056.jpg"/>
          <p:cNvPicPr>
            <a:picLocks noChangeAspect="1" noChangeArrowheads="1"/>
          </p:cNvPicPr>
          <p:nvPr/>
        </p:nvPicPr>
        <p:blipFill>
          <a:blip r:embed="rId15" cstate="print"/>
          <a:srcRect/>
          <a:stretch>
            <a:fillRect/>
          </a:stretch>
        </p:blipFill>
        <p:spPr bwMode="auto">
          <a:xfrm>
            <a:off x="-304800" y="-228600"/>
            <a:ext cx="9753600" cy="7315200"/>
          </a:xfrm>
          <a:prstGeom prst="rect">
            <a:avLst/>
          </a:prstGeom>
          <a:noFill/>
        </p:spPr>
      </p:pic>
      <p:pic>
        <p:nvPicPr>
          <p:cNvPr id="1052" name="Picture 28" descr="C:\Documents and Settings\Bazrasi\Desktop\New Folder (5)\New Folder (4)\[Pic3_ir]_Nature_wallpaper_057.jpg"/>
          <p:cNvPicPr>
            <a:picLocks noChangeAspect="1" noChangeArrowheads="1"/>
          </p:cNvPicPr>
          <p:nvPr/>
        </p:nvPicPr>
        <p:blipFill>
          <a:blip r:embed="rId16" cstate="print"/>
          <a:srcRect/>
          <a:stretch>
            <a:fillRect/>
          </a:stretch>
        </p:blipFill>
        <p:spPr bwMode="auto">
          <a:xfrm>
            <a:off x="-304800" y="-228600"/>
            <a:ext cx="9753600" cy="7315200"/>
          </a:xfrm>
          <a:prstGeom prst="rect">
            <a:avLst/>
          </a:prstGeom>
          <a:noFill/>
        </p:spPr>
      </p:pic>
      <p:pic>
        <p:nvPicPr>
          <p:cNvPr id="1053" name="Picture 29" descr="C:\Documents and Settings\Bazrasi\Desktop\New Folder (5)\New Folder (4)\[Pic3_ir]_Nature_wallpaper_058.jpg"/>
          <p:cNvPicPr>
            <a:picLocks noChangeAspect="1" noChangeArrowheads="1"/>
          </p:cNvPicPr>
          <p:nvPr/>
        </p:nvPicPr>
        <p:blipFill>
          <a:blip r:embed="rId17" cstate="print"/>
          <a:srcRect/>
          <a:stretch>
            <a:fillRect/>
          </a:stretch>
        </p:blipFill>
        <p:spPr bwMode="auto">
          <a:xfrm>
            <a:off x="-304800" y="-228600"/>
            <a:ext cx="9753600" cy="7315200"/>
          </a:xfrm>
          <a:prstGeom prst="rect">
            <a:avLst/>
          </a:prstGeom>
          <a:noFill/>
        </p:spPr>
      </p:pic>
      <p:pic>
        <p:nvPicPr>
          <p:cNvPr id="1054" name="Picture 30" descr="C:\Documents and Settings\Bazrasi\Desktop\New Folder (5)\New Folder (4)\[Pic3_ir]_Nature_wallpaper_059.jpg"/>
          <p:cNvPicPr>
            <a:picLocks noChangeAspect="1" noChangeArrowheads="1"/>
          </p:cNvPicPr>
          <p:nvPr/>
        </p:nvPicPr>
        <p:blipFill>
          <a:blip r:embed="rId18" cstate="print"/>
          <a:srcRect/>
          <a:stretch>
            <a:fillRect/>
          </a:stretch>
        </p:blipFill>
        <p:spPr bwMode="auto">
          <a:xfrm>
            <a:off x="-304800" y="-228600"/>
            <a:ext cx="9753600" cy="7315200"/>
          </a:xfrm>
          <a:prstGeom prst="rect">
            <a:avLst/>
          </a:prstGeom>
          <a:noFill/>
        </p:spPr>
      </p:pic>
      <p:pic>
        <p:nvPicPr>
          <p:cNvPr id="1055" name="Picture 31" descr="C:\Documents and Settings\Bazrasi\Desktop\New Folder (5)\New Folder (4)\[Pic3_ir]_Nature_wallpaper_060.jpg"/>
          <p:cNvPicPr>
            <a:picLocks noChangeAspect="1" noChangeArrowheads="1"/>
          </p:cNvPicPr>
          <p:nvPr/>
        </p:nvPicPr>
        <p:blipFill>
          <a:blip r:embed="rId5" cstate="print"/>
          <a:srcRect/>
          <a:stretch>
            <a:fillRect/>
          </a:stretch>
        </p:blipFill>
        <p:spPr bwMode="auto">
          <a:xfrm>
            <a:off x="-304800" y="-228600"/>
            <a:ext cx="9753600" cy="7315200"/>
          </a:xfrm>
          <a:prstGeom prst="rect">
            <a:avLst/>
          </a:prstGeom>
          <a:noFill/>
        </p:spPr>
      </p:pic>
      <p:pic>
        <p:nvPicPr>
          <p:cNvPr id="1056" name="Picture 32" descr="C:\Documents and Settings\Bazrasi\Desktop\New Folder (5)\New Folder (4)\[Pic3_ir]_Nature_wallpaper_046.jpg"/>
          <p:cNvPicPr>
            <a:picLocks noChangeAspect="1" noChangeArrowheads="1"/>
          </p:cNvPicPr>
          <p:nvPr/>
        </p:nvPicPr>
        <p:blipFill>
          <a:blip r:embed="rId4" cstate="print"/>
          <a:srcRect/>
          <a:stretch>
            <a:fillRect/>
          </a:stretch>
        </p:blipFill>
        <p:spPr bwMode="auto">
          <a:xfrm>
            <a:off x="-304800" y="-228600"/>
            <a:ext cx="9753600" cy="7315200"/>
          </a:xfrm>
          <a:prstGeom prst="rect">
            <a:avLst/>
          </a:prstGeom>
          <a:noFill/>
        </p:spPr>
      </p:pic>
      <p:pic>
        <p:nvPicPr>
          <p:cNvPr id="1057" name="Picture 33" descr="C:\Documents and Settings\Bazrasi\Desktop\New Folder (5)\New Folder (4)\[Pic3_ir]_Nature_wallpaper_047.jpg"/>
          <p:cNvPicPr>
            <a:picLocks noChangeAspect="1" noChangeArrowheads="1"/>
          </p:cNvPicPr>
          <p:nvPr/>
        </p:nvPicPr>
        <p:blipFill>
          <a:blip r:embed="rId6" cstate="print"/>
          <a:srcRect/>
          <a:stretch>
            <a:fillRect/>
          </a:stretch>
        </p:blipFill>
        <p:spPr bwMode="auto">
          <a:xfrm>
            <a:off x="-304800" y="-228600"/>
            <a:ext cx="9753600" cy="7315200"/>
          </a:xfrm>
          <a:prstGeom prst="rect">
            <a:avLst/>
          </a:prstGeom>
          <a:noFill/>
        </p:spPr>
      </p:pic>
      <p:sp>
        <p:nvSpPr>
          <p:cNvPr id="35" name="TextBox 34"/>
          <p:cNvSpPr txBox="1"/>
          <p:nvPr/>
        </p:nvSpPr>
        <p:spPr>
          <a:xfrm>
            <a:off x="1357290" y="214290"/>
            <a:ext cx="7786710" cy="3785652"/>
          </a:xfrm>
          <a:prstGeom prst="rect">
            <a:avLst/>
          </a:prstGeom>
          <a:solidFill>
            <a:schemeClr val="accent3">
              <a:lumMod val="40000"/>
              <a:lumOff val="60000"/>
            </a:schemeClr>
          </a:solidFill>
        </p:spPr>
        <p:txBody>
          <a:bodyPr wrap="square" rtlCol="1">
            <a:spAutoFit/>
          </a:bodyPr>
          <a:lstStyle/>
          <a:p>
            <a:pPr algn="ctr"/>
            <a:r>
              <a:rPr lang="fa-IR" sz="6000" dirty="0">
                <a:solidFill>
                  <a:srgbClr val="C00000"/>
                </a:solidFill>
                <a:cs typeface="2  Titr" pitchFamily="2" charset="-78"/>
              </a:rPr>
              <a:t>امیرمؤمنان علی (ع):گنجینه های رزق ،در خوش اخلاقی است.</a:t>
            </a:r>
          </a:p>
          <a:p>
            <a:pPr algn="ctr"/>
            <a:r>
              <a:rPr lang="fa-IR" sz="6000" dirty="0">
                <a:solidFill>
                  <a:srgbClr val="C00000"/>
                </a:solidFill>
                <a:cs typeface="2  Titr" pitchFamily="2" charset="-78"/>
              </a:rPr>
              <a:t>کافی جلد 8ص23</a:t>
            </a: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wipe(down)">
                                      <p:cBhvr>
                                        <p:cTn id="7" dur="580">
                                          <p:stCondLst>
                                            <p:cond delay="0"/>
                                          </p:stCondLst>
                                        </p:cTn>
                                        <p:tgtEl>
                                          <p:spTgt spid="35">
                                            <p:txEl>
                                              <p:pRg st="0" end="0"/>
                                            </p:txEl>
                                          </p:spTgt>
                                        </p:tgtEl>
                                      </p:cBhvr>
                                    </p:animEffect>
                                    <p:anim calcmode="lin" valueType="num">
                                      <p:cBhvr>
                                        <p:cTn id="8" dur="1822" tmFilter="0,0; 0.14,0.36; 0.43,0.73; 0.71,0.91; 1.0,1.0">
                                          <p:stCondLst>
                                            <p:cond delay="0"/>
                                          </p:stCondLst>
                                        </p:cTn>
                                        <p:tgtEl>
                                          <p:spTgt spid="3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5">
                                            <p:txEl>
                                              <p:pRg st="0" end="0"/>
                                            </p:txEl>
                                          </p:spTgt>
                                        </p:tgtEl>
                                      </p:cBhvr>
                                      <p:to x="100000" y="60000"/>
                                    </p:animScale>
                                    <p:animScale>
                                      <p:cBhvr>
                                        <p:cTn id="14" dur="166" decel="50000">
                                          <p:stCondLst>
                                            <p:cond delay="676"/>
                                          </p:stCondLst>
                                        </p:cTn>
                                        <p:tgtEl>
                                          <p:spTgt spid="35">
                                            <p:txEl>
                                              <p:pRg st="0" end="0"/>
                                            </p:txEl>
                                          </p:spTgt>
                                        </p:tgtEl>
                                      </p:cBhvr>
                                      <p:to x="100000" y="100000"/>
                                    </p:animScale>
                                    <p:animScale>
                                      <p:cBhvr>
                                        <p:cTn id="15" dur="26">
                                          <p:stCondLst>
                                            <p:cond delay="1312"/>
                                          </p:stCondLst>
                                        </p:cTn>
                                        <p:tgtEl>
                                          <p:spTgt spid="35">
                                            <p:txEl>
                                              <p:pRg st="0" end="0"/>
                                            </p:txEl>
                                          </p:spTgt>
                                        </p:tgtEl>
                                      </p:cBhvr>
                                      <p:to x="100000" y="80000"/>
                                    </p:animScale>
                                    <p:animScale>
                                      <p:cBhvr>
                                        <p:cTn id="16" dur="166" decel="50000">
                                          <p:stCondLst>
                                            <p:cond delay="1338"/>
                                          </p:stCondLst>
                                        </p:cTn>
                                        <p:tgtEl>
                                          <p:spTgt spid="35">
                                            <p:txEl>
                                              <p:pRg st="0" end="0"/>
                                            </p:txEl>
                                          </p:spTgt>
                                        </p:tgtEl>
                                      </p:cBhvr>
                                      <p:to x="100000" y="100000"/>
                                    </p:animScale>
                                    <p:animScale>
                                      <p:cBhvr>
                                        <p:cTn id="17" dur="26">
                                          <p:stCondLst>
                                            <p:cond delay="1642"/>
                                          </p:stCondLst>
                                        </p:cTn>
                                        <p:tgtEl>
                                          <p:spTgt spid="35">
                                            <p:txEl>
                                              <p:pRg st="0" end="0"/>
                                            </p:txEl>
                                          </p:spTgt>
                                        </p:tgtEl>
                                      </p:cBhvr>
                                      <p:to x="100000" y="90000"/>
                                    </p:animScale>
                                    <p:animScale>
                                      <p:cBhvr>
                                        <p:cTn id="18" dur="166" decel="50000">
                                          <p:stCondLst>
                                            <p:cond delay="1668"/>
                                          </p:stCondLst>
                                        </p:cTn>
                                        <p:tgtEl>
                                          <p:spTgt spid="35">
                                            <p:txEl>
                                              <p:pRg st="0" end="0"/>
                                            </p:txEl>
                                          </p:spTgt>
                                        </p:tgtEl>
                                      </p:cBhvr>
                                      <p:to x="100000" y="100000"/>
                                    </p:animScale>
                                    <p:animScale>
                                      <p:cBhvr>
                                        <p:cTn id="19" dur="26">
                                          <p:stCondLst>
                                            <p:cond delay="1808"/>
                                          </p:stCondLst>
                                        </p:cTn>
                                        <p:tgtEl>
                                          <p:spTgt spid="35">
                                            <p:txEl>
                                              <p:pRg st="0" end="0"/>
                                            </p:txEl>
                                          </p:spTgt>
                                        </p:tgtEl>
                                      </p:cBhvr>
                                      <p:to x="100000" y="95000"/>
                                    </p:animScale>
                                    <p:animScale>
                                      <p:cBhvr>
                                        <p:cTn id="20" dur="166" decel="50000">
                                          <p:stCondLst>
                                            <p:cond delay="1834"/>
                                          </p:stCondLst>
                                        </p:cTn>
                                        <p:tgtEl>
                                          <p:spTgt spid="3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0" presetClass="entr" presetSubtype="0" fill="hold" nodeType="clickEffect">
                                  <p:stCondLst>
                                    <p:cond delay="0"/>
                                  </p:stCondLst>
                                  <p:iterate type="lt">
                                    <p:tmPct val="10000"/>
                                  </p:iterate>
                                  <p:childTnLst>
                                    <p:set>
                                      <p:cBhvr>
                                        <p:cTn id="24" dur="1" fill="hold">
                                          <p:stCondLst>
                                            <p:cond delay="0"/>
                                          </p:stCondLst>
                                        </p:cTn>
                                        <p:tgtEl>
                                          <p:spTgt spid="35">
                                            <p:txEl>
                                              <p:pRg st="1" end="1"/>
                                            </p:txEl>
                                          </p:spTgt>
                                        </p:tgtEl>
                                        <p:attrNameLst>
                                          <p:attrName>style.visibility</p:attrName>
                                        </p:attrNameLst>
                                      </p:cBhvr>
                                      <p:to>
                                        <p:strVal val="visible"/>
                                      </p:to>
                                    </p:set>
                                    <p:animEffect transition="in" filter="fade">
                                      <p:cBhvr>
                                        <p:cTn id="25" dur="1000"/>
                                        <p:tgtEl>
                                          <p:spTgt spid="35">
                                            <p:txEl>
                                              <p:pRg st="1" end="1"/>
                                            </p:txEl>
                                          </p:spTgt>
                                        </p:tgtEl>
                                      </p:cBhvr>
                                    </p:animEffect>
                                    <p:anim calcmode="lin" valueType="num">
                                      <p:cBhvr>
                                        <p:cTn id="26" dur="1000" fill="hold"/>
                                        <p:tgtEl>
                                          <p:spTgt spid="35">
                                            <p:txEl>
                                              <p:pRg st="1" end="1"/>
                                            </p:txEl>
                                          </p:spTgt>
                                        </p:tgtEl>
                                        <p:attrNameLst>
                                          <p:attrName>ppt_x</p:attrName>
                                        </p:attrNameLst>
                                      </p:cBhvr>
                                      <p:tavLst>
                                        <p:tav tm="0">
                                          <p:val>
                                            <p:strVal val="#ppt_x-.1"/>
                                          </p:val>
                                        </p:tav>
                                        <p:tav tm="100000">
                                          <p:val>
                                            <p:strVal val="#ppt_x"/>
                                          </p:val>
                                        </p:tav>
                                      </p:tavLst>
                                    </p:anim>
                                    <p:anim calcmode="lin" valueType="num">
                                      <p:cBhvr>
                                        <p:cTn id="27" dur="1000" fill="hold"/>
                                        <p:tgtEl>
                                          <p:spTgt spid="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Bazrasi\Desktop\New Folder (5)\New Folder (4)\[Pic3_ir]_Nature_wallpaper_057.jpg"/>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p:spPr>
      </p:pic>
      <p:pic>
        <p:nvPicPr>
          <p:cNvPr id="2051" name="Picture 3" descr="C:\Documents and Settings\Bazrasi\Desktop\New Folder (5)\New Folder (4)\[Pic3_ir]_Nature_wallpaper_058.jpg"/>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p:spPr>
      </p:pic>
      <p:pic>
        <p:nvPicPr>
          <p:cNvPr id="2052" name="Picture 4" descr="C:\Documents and Settings\Bazrasi\Desktop\New Folder (5)\New Folder (4)\[Pic3_ir]_Nature_wallpaper_059.jpg"/>
          <p:cNvPicPr>
            <a:picLocks noChangeAspect="1" noChangeArrowheads="1"/>
          </p:cNvPicPr>
          <p:nvPr/>
        </p:nvPicPr>
        <p:blipFill>
          <a:blip r:embed="rId4" cstate="print"/>
          <a:srcRect/>
          <a:stretch>
            <a:fillRect/>
          </a:stretch>
        </p:blipFill>
        <p:spPr bwMode="auto">
          <a:xfrm>
            <a:off x="-304800" y="-228600"/>
            <a:ext cx="9753600" cy="7315200"/>
          </a:xfrm>
          <a:prstGeom prst="rect">
            <a:avLst/>
          </a:prstGeom>
          <a:noFill/>
        </p:spPr>
      </p:pic>
      <p:pic>
        <p:nvPicPr>
          <p:cNvPr id="2053" name="Picture 5" descr="C:\Documents and Settings\Bazrasi\Desktop\New Folder (5)\New Folder (4)\[Pic3_ir]_Nature_wallpaper_060.jpg"/>
          <p:cNvPicPr>
            <a:picLocks noChangeAspect="1" noChangeArrowheads="1"/>
          </p:cNvPicPr>
          <p:nvPr/>
        </p:nvPicPr>
        <p:blipFill>
          <a:blip r:embed="rId5" cstate="print"/>
          <a:srcRect/>
          <a:stretch>
            <a:fillRect/>
          </a:stretch>
        </p:blipFill>
        <p:spPr bwMode="auto">
          <a:xfrm>
            <a:off x="-304800" y="-228600"/>
            <a:ext cx="9753600" cy="7315200"/>
          </a:xfrm>
          <a:prstGeom prst="rect">
            <a:avLst/>
          </a:prstGeom>
          <a:noFill/>
        </p:spPr>
      </p:pic>
      <p:pic>
        <p:nvPicPr>
          <p:cNvPr id="2054" name="Picture 6" descr="C:\Documents and Settings\Bazrasi\Desktop\New Folder (5)\New Folder (4)\[Pic3_ir]_Nature_wallpaper_046.jpg"/>
          <p:cNvPicPr>
            <a:picLocks noChangeAspect="1" noChangeArrowheads="1"/>
          </p:cNvPicPr>
          <p:nvPr/>
        </p:nvPicPr>
        <p:blipFill>
          <a:blip r:embed="rId6" cstate="print"/>
          <a:srcRect/>
          <a:stretch>
            <a:fillRect/>
          </a:stretch>
        </p:blipFill>
        <p:spPr bwMode="auto">
          <a:xfrm>
            <a:off x="-304800" y="-228600"/>
            <a:ext cx="9753600" cy="7315200"/>
          </a:xfrm>
          <a:prstGeom prst="rect">
            <a:avLst/>
          </a:prstGeom>
          <a:noFill/>
        </p:spPr>
      </p:pic>
      <p:pic>
        <p:nvPicPr>
          <p:cNvPr id="2055" name="Picture 7" descr="C:\Documents and Settings\Bazrasi\Desktop\New Folder (5)\New Folder (4)\[Pic3_ir]_Nature_wallpaper_047.jpg"/>
          <p:cNvPicPr>
            <a:picLocks noChangeAspect="1" noChangeArrowheads="1"/>
          </p:cNvPicPr>
          <p:nvPr/>
        </p:nvPicPr>
        <p:blipFill>
          <a:blip r:embed="rId7" cstate="print"/>
          <a:srcRect/>
          <a:stretch>
            <a:fillRect/>
          </a:stretch>
        </p:blipFill>
        <p:spPr bwMode="auto">
          <a:xfrm>
            <a:off x="-304800" y="-228600"/>
            <a:ext cx="9753600" cy="7315200"/>
          </a:xfrm>
          <a:prstGeom prst="rect">
            <a:avLst/>
          </a:prstGeom>
          <a:noFill/>
        </p:spPr>
      </p:pic>
      <p:pic>
        <p:nvPicPr>
          <p:cNvPr id="2056" name="Picture 8" descr="C:\Documents and Settings\Bazrasi\Desktop\New Folder (5)\New Folder (4)\[Pic3_ir]_Nature_wallpaper_048.jpg"/>
          <p:cNvPicPr>
            <a:picLocks noChangeAspect="1" noChangeArrowheads="1"/>
          </p:cNvPicPr>
          <p:nvPr/>
        </p:nvPicPr>
        <p:blipFill>
          <a:blip r:embed="rId8" cstate="print"/>
          <a:srcRect/>
          <a:stretch>
            <a:fillRect/>
          </a:stretch>
        </p:blipFill>
        <p:spPr bwMode="auto">
          <a:xfrm>
            <a:off x="-304800" y="-228600"/>
            <a:ext cx="9753600" cy="7315200"/>
          </a:xfrm>
          <a:prstGeom prst="rect">
            <a:avLst/>
          </a:prstGeom>
          <a:noFill/>
        </p:spPr>
      </p:pic>
      <p:pic>
        <p:nvPicPr>
          <p:cNvPr id="2057" name="Picture 9" descr="C:\Documents and Settings\Bazrasi\Desktop\New Folder (5)\New Folder (4)\[Pic3_ir]_Nature_wallpaper_049.jpg"/>
          <p:cNvPicPr>
            <a:picLocks noChangeAspect="1" noChangeArrowheads="1"/>
          </p:cNvPicPr>
          <p:nvPr/>
        </p:nvPicPr>
        <p:blipFill>
          <a:blip r:embed="rId9" cstate="print"/>
          <a:srcRect/>
          <a:stretch>
            <a:fillRect/>
          </a:stretch>
        </p:blipFill>
        <p:spPr bwMode="auto">
          <a:xfrm>
            <a:off x="-304800" y="-228600"/>
            <a:ext cx="9753600" cy="7315200"/>
          </a:xfrm>
          <a:prstGeom prst="rect">
            <a:avLst/>
          </a:prstGeom>
          <a:noFill/>
        </p:spPr>
      </p:pic>
      <p:pic>
        <p:nvPicPr>
          <p:cNvPr id="2058" name="Picture 10" descr="C:\Documents and Settings\Bazrasi\Desktop\New Folder (5)\New Folder (4)\[Pic3_ir]_Nature_wallpaper_050.jpg"/>
          <p:cNvPicPr>
            <a:picLocks noChangeAspect="1" noChangeArrowheads="1"/>
          </p:cNvPicPr>
          <p:nvPr/>
        </p:nvPicPr>
        <p:blipFill>
          <a:blip r:embed="rId10" cstate="print"/>
          <a:srcRect/>
          <a:stretch>
            <a:fillRect/>
          </a:stretch>
        </p:blipFill>
        <p:spPr bwMode="auto">
          <a:xfrm>
            <a:off x="-304800" y="-228600"/>
            <a:ext cx="9753600" cy="7315200"/>
          </a:xfrm>
          <a:prstGeom prst="rect">
            <a:avLst/>
          </a:prstGeom>
          <a:noFill/>
        </p:spPr>
      </p:pic>
      <p:pic>
        <p:nvPicPr>
          <p:cNvPr id="2059" name="Picture 11" descr="C:\Documents and Settings\Bazrasi\Desktop\New Folder (5)\New Folder (4)\[Pic3_ir]_Nature_wallpaper_051.jpg"/>
          <p:cNvPicPr>
            <a:picLocks noChangeAspect="1" noChangeArrowheads="1"/>
          </p:cNvPicPr>
          <p:nvPr/>
        </p:nvPicPr>
        <p:blipFill>
          <a:blip r:embed="rId11" cstate="print"/>
          <a:srcRect/>
          <a:stretch>
            <a:fillRect/>
          </a:stretch>
        </p:blipFill>
        <p:spPr bwMode="auto">
          <a:xfrm>
            <a:off x="-304800" y="-228600"/>
            <a:ext cx="9753600" cy="7315200"/>
          </a:xfrm>
          <a:prstGeom prst="rect">
            <a:avLst/>
          </a:prstGeom>
          <a:noFill/>
        </p:spPr>
      </p:pic>
      <p:pic>
        <p:nvPicPr>
          <p:cNvPr id="2060" name="Picture 12" descr="C:\Documents and Settings\Bazrasi\Desktop\New Folder (5)\New Folder (4)\[Pic3_ir]_Nature_wallpaper_052.jpg"/>
          <p:cNvPicPr>
            <a:picLocks noChangeAspect="1" noChangeArrowheads="1"/>
          </p:cNvPicPr>
          <p:nvPr/>
        </p:nvPicPr>
        <p:blipFill>
          <a:blip r:embed="rId12" cstate="print"/>
          <a:srcRect/>
          <a:stretch>
            <a:fillRect/>
          </a:stretch>
        </p:blipFill>
        <p:spPr bwMode="auto">
          <a:xfrm>
            <a:off x="-304800" y="-228600"/>
            <a:ext cx="9753600" cy="7315200"/>
          </a:xfrm>
          <a:prstGeom prst="rect">
            <a:avLst/>
          </a:prstGeom>
          <a:noFill/>
        </p:spPr>
      </p:pic>
      <p:pic>
        <p:nvPicPr>
          <p:cNvPr id="2061" name="Picture 13" descr="C:\Documents and Settings\Bazrasi\Desktop\New Folder (5)\New Folder (4)\[Pic3_ir]_Nature_wallpaper_053.jpg"/>
          <p:cNvPicPr>
            <a:picLocks noChangeAspect="1" noChangeArrowheads="1"/>
          </p:cNvPicPr>
          <p:nvPr/>
        </p:nvPicPr>
        <p:blipFill>
          <a:blip r:embed="rId13" cstate="print"/>
          <a:srcRect/>
          <a:stretch>
            <a:fillRect/>
          </a:stretch>
        </p:blipFill>
        <p:spPr bwMode="auto">
          <a:xfrm>
            <a:off x="-304800" y="-228600"/>
            <a:ext cx="9753600" cy="7315200"/>
          </a:xfrm>
          <a:prstGeom prst="rect">
            <a:avLst/>
          </a:prstGeom>
          <a:noFill/>
        </p:spPr>
      </p:pic>
      <p:pic>
        <p:nvPicPr>
          <p:cNvPr id="2062" name="Picture 14" descr="C:\Documents and Settings\Bazrasi\Desktop\New Folder (5)\New Folder (4)\[Pic3_ir]_Nature_wallpaper_054.jpg"/>
          <p:cNvPicPr>
            <a:picLocks noChangeAspect="1" noChangeArrowheads="1"/>
          </p:cNvPicPr>
          <p:nvPr/>
        </p:nvPicPr>
        <p:blipFill>
          <a:blip r:embed="rId14" cstate="print"/>
          <a:srcRect/>
          <a:stretch>
            <a:fillRect/>
          </a:stretch>
        </p:blipFill>
        <p:spPr bwMode="auto">
          <a:xfrm>
            <a:off x="-304800" y="-228600"/>
            <a:ext cx="9753600" cy="7315200"/>
          </a:xfrm>
          <a:prstGeom prst="rect">
            <a:avLst/>
          </a:prstGeom>
          <a:noFill/>
        </p:spPr>
      </p:pic>
      <p:pic>
        <p:nvPicPr>
          <p:cNvPr id="2063" name="Picture 15" descr="C:\Documents and Settings\Bazrasi\Desktop\New Folder (5)\New Folder (4)\[Pic3_ir]_Nature_wallpaper_055.jpg"/>
          <p:cNvPicPr>
            <a:picLocks noChangeAspect="1" noChangeArrowheads="1"/>
          </p:cNvPicPr>
          <p:nvPr/>
        </p:nvPicPr>
        <p:blipFill>
          <a:blip r:embed="rId15" cstate="print"/>
          <a:srcRect/>
          <a:stretch>
            <a:fillRect/>
          </a:stretch>
        </p:blipFill>
        <p:spPr bwMode="auto">
          <a:xfrm>
            <a:off x="-304800" y="-228600"/>
            <a:ext cx="9753600" cy="7315200"/>
          </a:xfrm>
          <a:prstGeom prst="rect">
            <a:avLst/>
          </a:prstGeom>
          <a:noFill/>
        </p:spPr>
      </p:pic>
      <p:pic>
        <p:nvPicPr>
          <p:cNvPr id="2064" name="Picture 16" descr="C:\Documents and Settings\Bazrasi\Desktop\New Folder (5)\New Folder (4)\[Pic3_ir]_Nature_wallpaper_056.jpg"/>
          <p:cNvPicPr>
            <a:picLocks noChangeAspect="1" noChangeArrowheads="1"/>
          </p:cNvPicPr>
          <p:nvPr/>
        </p:nvPicPr>
        <p:blipFill>
          <a:blip r:embed="rId16" cstate="print"/>
          <a:srcRect/>
          <a:stretch>
            <a:fillRect/>
          </a:stretch>
        </p:blipFill>
        <p:spPr bwMode="auto">
          <a:xfrm>
            <a:off x="-304800" y="-228600"/>
            <a:ext cx="9753600" cy="7315200"/>
          </a:xfrm>
          <a:prstGeom prst="rect">
            <a:avLst/>
          </a:prstGeom>
          <a:noFill/>
        </p:spPr>
      </p:pic>
      <p:sp>
        <p:nvSpPr>
          <p:cNvPr id="17" name="TextBox 16"/>
          <p:cNvSpPr txBox="1"/>
          <p:nvPr/>
        </p:nvSpPr>
        <p:spPr>
          <a:xfrm>
            <a:off x="0" y="1285860"/>
            <a:ext cx="9144000" cy="2585323"/>
          </a:xfrm>
          <a:prstGeom prst="rect">
            <a:avLst/>
          </a:prstGeom>
          <a:solidFill>
            <a:srgbClr val="FFFF00"/>
          </a:solidFill>
        </p:spPr>
        <p:txBody>
          <a:bodyPr wrap="square" rtlCol="1">
            <a:spAutoFit/>
          </a:bodyPr>
          <a:lstStyle/>
          <a:p>
            <a:pPr algn="ctr"/>
            <a:r>
              <a:rPr lang="fa-IR" sz="5400" dirty="0">
                <a:solidFill>
                  <a:schemeClr val="tx1">
                    <a:lumMod val="95000"/>
                    <a:lumOff val="5000"/>
                  </a:schemeClr>
                </a:solidFill>
                <a:cs typeface="2  Titr" pitchFamily="2" charset="-78"/>
              </a:rPr>
              <a:t>اگردر خانه اخلاق نیک حاکم باشد بهشت زود رس واگر بداخلاقی حاکم باشد جهنم زود رس است.</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grpId="0" nodeType="clickEffect">
                                  <p:stCondLst>
                                    <p:cond delay="0"/>
                                  </p:stCondLst>
                                  <p:childTnLst>
                                    <p:animEffect transition="out" filter="diamond(in)">
                                      <p:cBhvr>
                                        <p:cTn id="6" dur="2000"/>
                                        <p:tgtEl>
                                          <p:spTgt spid="17"/>
                                        </p:tgtEl>
                                      </p:cBhvr>
                                    </p:animEffect>
                                    <p:set>
                                      <p:cBhvr>
                                        <p:cTn id="7" dur="1" fill="hold">
                                          <p:stCondLst>
                                            <p:cond delay="1999"/>
                                          </p:stCondLst>
                                        </p:cTn>
                                        <p:tgtEl>
                                          <p:spTgt spid="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grpId="1" nodeType="clickEffect">
                                  <p:stCondLst>
                                    <p:cond delay="0"/>
                                  </p:stCondLst>
                                  <p:childTnLst>
                                    <p:animEffect transition="out" filter="diamond(in)">
                                      <p:cBhvr>
                                        <p:cTn id="11" dur="2000"/>
                                        <p:tgtEl>
                                          <p:spTgt spid="17"/>
                                        </p:tgtEl>
                                      </p:cBhvr>
                                    </p:animEffect>
                                    <p:set>
                                      <p:cBhvr>
                                        <p:cTn id="12"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Bazrasi\Desktop\New Folder (5)\New Folder (4)\[Pic3_ir]_Nature_wallpaper_048.jpg"/>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p:spPr>
      </p:pic>
      <p:pic>
        <p:nvPicPr>
          <p:cNvPr id="3075" name="Picture 3" descr="C:\Documents and Settings\Bazrasi\Desktop\New Folder (5)\New Folder (4)\[Pic3_ir]_Nature_wallpaper_049.jpg"/>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p:spPr>
      </p:pic>
      <p:pic>
        <p:nvPicPr>
          <p:cNvPr id="3076" name="Picture 4" descr="C:\Documents and Settings\Bazrasi\Desktop\New Folder (5)\New Folder (4)\[Pic3_ir]_Nature_wallpaper_050.jpg"/>
          <p:cNvPicPr>
            <a:picLocks noChangeAspect="1" noChangeArrowheads="1"/>
          </p:cNvPicPr>
          <p:nvPr/>
        </p:nvPicPr>
        <p:blipFill>
          <a:blip r:embed="rId4" cstate="print"/>
          <a:srcRect/>
          <a:stretch>
            <a:fillRect/>
          </a:stretch>
        </p:blipFill>
        <p:spPr bwMode="auto">
          <a:xfrm>
            <a:off x="-304800" y="-228600"/>
            <a:ext cx="9753600" cy="7315200"/>
          </a:xfrm>
          <a:prstGeom prst="rect">
            <a:avLst/>
          </a:prstGeom>
          <a:noFill/>
        </p:spPr>
      </p:pic>
      <p:pic>
        <p:nvPicPr>
          <p:cNvPr id="3077" name="Picture 5" descr="C:\Documents and Settings\Bazrasi\Desktop\New Folder (5)\New Folder (4)\[Pic3_ir]_Nature_wallpaper_051.jpg"/>
          <p:cNvPicPr>
            <a:picLocks noChangeAspect="1" noChangeArrowheads="1"/>
          </p:cNvPicPr>
          <p:nvPr/>
        </p:nvPicPr>
        <p:blipFill>
          <a:blip r:embed="rId5" cstate="print"/>
          <a:srcRect/>
          <a:stretch>
            <a:fillRect/>
          </a:stretch>
        </p:blipFill>
        <p:spPr bwMode="auto">
          <a:xfrm>
            <a:off x="-304800" y="-228600"/>
            <a:ext cx="9753600" cy="7315200"/>
          </a:xfrm>
          <a:prstGeom prst="rect">
            <a:avLst/>
          </a:prstGeom>
          <a:noFill/>
        </p:spPr>
      </p:pic>
      <p:pic>
        <p:nvPicPr>
          <p:cNvPr id="3078" name="Picture 6" descr="C:\Documents and Settings\Bazrasi\Desktop\New Folder (5)\New Folder (4)\[Pic3_ir]_Nature_wallpaper_052.jpg"/>
          <p:cNvPicPr>
            <a:picLocks noChangeAspect="1" noChangeArrowheads="1"/>
          </p:cNvPicPr>
          <p:nvPr/>
        </p:nvPicPr>
        <p:blipFill>
          <a:blip r:embed="rId6" cstate="print"/>
          <a:srcRect/>
          <a:stretch>
            <a:fillRect/>
          </a:stretch>
        </p:blipFill>
        <p:spPr bwMode="auto">
          <a:xfrm>
            <a:off x="-304800" y="-228600"/>
            <a:ext cx="9753600" cy="7315200"/>
          </a:xfrm>
          <a:prstGeom prst="rect">
            <a:avLst/>
          </a:prstGeom>
          <a:noFill/>
        </p:spPr>
      </p:pic>
      <p:pic>
        <p:nvPicPr>
          <p:cNvPr id="3079" name="Picture 7" descr="C:\Documents and Settings\Bazrasi\Desktop\New Folder (5)\New Folder (4)\[Pic3_ir]_Nature_wallpaper_053.jpg"/>
          <p:cNvPicPr>
            <a:picLocks noChangeAspect="1" noChangeArrowheads="1"/>
          </p:cNvPicPr>
          <p:nvPr/>
        </p:nvPicPr>
        <p:blipFill>
          <a:blip r:embed="rId7" cstate="print"/>
          <a:srcRect/>
          <a:stretch>
            <a:fillRect/>
          </a:stretch>
        </p:blipFill>
        <p:spPr bwMode="auto">
          <a:xfrm>
            <a:off x="-304800" y="-228600"/>
            <a:ext cx="9753600" cy="7315200"/>
          </a:xfrm>
          <a:prstGeom prst="rect">
            <a:avLst/>
          </a:prstGeom>
          <a:noFill/>
        </p:spPr>
      </p:pic>
      <p:pic>
        <p:nvPicPr>
          <p:cNvPr id="3080" name="Picture 8" descr="C:\Documents and Settings\Bazrasi\Desktop\New Folder (5)\New Folder (4)\[Pic3_ir]_Nature_wallpaper_054.jpg"/>
          <p:cNvPicPr>
            <a:picLocks noChangeAspect="1" noChangeArrowheads="1"/>
          </p:cNvPicPr>
          <p:nvPr/>
        </p:nvPicPr>
        <p:blipFill>
          <a:blip r:embed="rId8" cstate="print"/>
          <a:srcRect/>
          <a:stretch>
            <a:fillRect/>
          </a:stretch>
        </p:blipFill>
        <p:spPr bwMode="auto">
          <a:xfrm>
            <a:off x="-304800" y="-228600"/>
            <a:ext cx="9753600" cy="7315200"/>
          </a:xfrm>
          <a:prstGeom prst="rect">
            <a:avLst/>
          </a:prstGeom>
          <a:noFill/>
        </p:spPr>
      </p:pic>
      <p:pic>
        <p:nvPicPr>
          <p:cNvPr id="3081" name="Picture 9" descr="C:\Documents and Settings\Bazrasi\Desktop\New Folder (5)\New Folder (4)\[Pic3_ir]_Nature_wallpaper_055.jpg"/>
          <p:cNvPicPr>
            <a:picLocks noChangeAspect="1" noChangeArrowheads="1"/>
          </p:cNvPicPr>
          <p:nvPr/>
        </p:nvPicPr>
        <p:blipFill>
          <a:blip r:embed="rId9" cstate="print"/>
          <a:srcRect/>
          <a:stretch>
            <a:fillRect/>
          </a:stretch>
        </p:blipFill>
        <p:spPr bwMode="auto">
          <a:xfrm>
            <a:off x="-304800" y="-228600"/>
            <a:ext cx="9753600" cy="7315200"/>
          </a:xfrm>
          <a:prstGeom prst="rect">
            <a:avLst/>
          </a:prstGeom>
          <a:noFill/>
        </p:spPr>
      </p:pic>
      <p:pic>
        <p:nvPicPr>
          <p:cNvPr id="3082" name="Picture 10" descr="C:\Documents and Settings\Bazrasi\Desktop\New Folder (5)\New Folder (4)\[Pic3_ir]_Nature_wallpaper_056.jpg"/>
          <p:cNvPicPr>
            <a:picLocks noChangeAspect="1" noChangeArrowheads="1"/>
          </p:cNvPicPr>
          <p:nvPr/>
        </p:nvPicPr>
        <p:blipFill>
          <a:blip r:embed="rId10" cstate="print"/>
          <a:srcRect/>
          <a:stretch>
            <a:fillRect/>
          </a:stretch>
        </p:blipFill>
        <p:spPr bwMode="auto">
          <a:xfrm>
            <a:off x="-304800" y="-228600"/>
            <a:ext cx="9753600" cy="7315200"/>
          </a:xfrm>
          <a:prstGeom prst="rect">
            <a:avLst/>
          </a:prstGeom>
          <a:noFill/>
        </p:spPr>
      </p:pic>
      <p:pic>
        <p:nvPicPr>
          <p:cNvPr id="3083" name="Picture 11" descr="C:\Documents and Settings\Bazrasi\Desktop\New Folder (5)\New Folder (4)\[Pic3_ir]_Nature_wallpaper_057.jpg"/>
          <p:cNvPicPr>
            <a:picLocks noChangeAspect="1" noChangeArrowheads="1"/>
          </p:cNvPicPr>
          <p:nvPr/>
        </p:nvPicPr>
        <p:blipFill>
          <a:blip r:embed="rId11" cstate="print"/>
          <a:srcRect/>
          <a:stretch>
            <a:fillRect/>
          </a:stretch>
        </p:blipFill>
        <p:spPr bwMode="auto">
          <a:xfrm>
            <a:off x="-304800" y="-228600"/>
            <a:ext cx="9753600" cy="7315200"/>
          </a:xfrm>
          <a:prstGeom prst="rect">
            <a:avLst/>
          </a:prstGeom>
          <a:noFill/>
        </p:spPr>
      </p:pic>
      <p:pic>
        <p:nvPicPr>
          <p:cNvPr id="3084" name="Picture 12" descr="C:\Documents and Settings\Bazrasi\Desktop\New Folder (5)\New Folder (4)\[Pic3_ir]_Nature_wallpaper_058.jpg"/>
          <p:cNvPicPr>
            <a:picLocks noChangeAspect="1" noChangeArrowheads="1"/>
          </p:cNvPicPr>
          <p:nvPr/>
        </p:nvPicPr>
        <p:blipFill>
          <a:blip r:embed="rId12" cstate="print"/>
          <a:srcRect/>
          <a:stretch>
            <a:fillRect/>
          </a:stretch>
        </p:blipFill>
        <p:spPr bwMode="auto">
          <a:xfrm>
            <a:off x="-304800" y="-228600"/>
            <a:ext cx="9753600" cy="7315200"/>
          </a:xfrm>
          <a:prstGeom prst="rect">
            <a:avLst/>
          </a:prstGeom>
          <a:noFill/>
        </p:spPr>
      </p:pic>
      <p:pic>
        <p:nvPicPr>
          <p:cNvPr id="3085" name="Picture 13" descr="C:\Documents and Settings\Bazrasi\Desktop\New Folder (5)\New Folder (4)\[Pic3_ir]_Nature_wallpaper_059.jpg"/>
          <p:cNvPicPr>
            <a:picLocks noChangeAspect="1" noChangeArrowheads="1"/>
          </p:cNvPicPr>
          <p:nvPr/>
        </p:nvPicPr>
        <p:blipFill>
          <a:blip r:embed="rId13" cstate="print"/>
          <a:srcRect/>
          <a:stretch>
            <a:fillRect/>
          </a:stretch>
        </p:blipFill>
        <p:spPr bwMode="auto">
          <a:xfrm>
            <a:off x="-304800" y="-228600"/>
            <a:ext cx="9753600" cy="7315200"/>
          </a:xfrm>
          <a:prstGeom prst="rect">
            <a:avLst/>
          </a:prstGeom>
          <a:noFill/>
        </p:spPr>
      </p:pic>
      <p:pic>
        <p:nvPicPr>
          <p:cNvPr id="3086" name="Picture 14" descr="C:\Documents and Settings\Bazrasi\Desktop\New Folder (5)\New Folder (4)\[Pic3_ir]_Nature_wallpaper_060.jpg"/>
          <p:cNvPicPr>
            <a:picLocks noChangeAspect="1" noChangeArrowheads="1"/>
          </p:cNvPicPr>
          <p:nvPr/>
        </p:nvPicPr>
        <p:blipFill>
          <a:blip r:embed="rId14" cstate="print"/>
          <a:srcRect/>
          <a:stretch>
            <a:fillRect/>
          </a:stretch>
        </p:blipFill>
        <p:spPr bwMode="auto">
          <a:xfrm>
            <a:off x="-304800" y="-228600"/>
            <a:ext cx="9753600" cy="7315200"/>
          </a:xfrm>
          <a:prstGeom prst="rect">
            <a:avLst/>
          </a:prstGeom>
          <a:noFill/>
        </p:spPr>
      </p:pic>
      <p:pic>
        <p:nvPicPr>
          <p:cNvPr id="3087" name="Picture 15" descr="C:\Documents and Settings\Bazrasi\Desktop\New Folder (5)\New Folder (4)\[Pic3_ir]_Nature_wallpaper_046.jpg"/>
          <p:cNvPicPr>
            <a:picLocks noChangeAspect="1" noChangeArrowheads="1"/>
          </p:cNvPicPr>
          <p:nvPr/>
        </p:nvPicPr>
        <p:blipFill>
          <a:blip r:embed="rId15" cstate="print"/>
          <a:srcRect/>
          <a:stretch>
            <a:fillRect/>
          </a:stretch>
        </p:blipFill>
        <p:spPr bwMode="auto">
          <a:xfrm>
            <a:off x="-304800" y="-228600"/>
            <a:ext cx="9753600" cy="7315200"/>
          </a:xfrm>
          <a:prstGeom prst="rect">
            <a:avLst/>
          </a:prstGeom>
          <a:noFill/>
        </p:spPr>
      </p:pic>
      <p:pic>
        <p:nvPicPr>
          <p:cNvPr id="3088" name="Picture 16" descr="C:\Documents and Settings\Bazrasi\Desktop\New Folder (5)\New Folder (4)\[Pic3_ir]_Nature_wallpaper_047.jpg"/>
          <p:cNvPicPr>
            <a:picLocks noChangeAspect="1" noChangeArrowheads="1"/>
          </p:cNvPicPr>
          <p:nvPr/>
        </p:nvPicPr>
        <p:blipFill>
          <a:blip r:embed="rId16" cstate="print"/>
          <a:srcRect/>
          <a:stretch>
            <a:fillRect/>
          </a:stretch>
        </p:blipFill>
        <p:spPr bwMode="auto">
          <a:xfrm>
            <a:off x="-304800" y="-228600"/>
            <a:ext cx="9753600" cy="7315200"/>
          </a:xfrm>
          <a:prstGeom prst="rect">
            <a:avLst/>
          </a:prstGeom>
          <a:noFill/>
        </p:spPr>
      </p:pic>
      <p:sp>
        <p:nvSpPr>
          <p:cNvPr id="17" name="TextBox 16"/>
          <p:cNvSpPr txBox="1"/>
          <p:nvPr/>
        </p:nvSpPr>
        <p:spPr>
          <a:xfrm>
            <a:off x="0" y="1643050"/>
            <a:ext cx="9144000" cy="1754326"/>
          </a:xfrm>
          <a:prstGeom prst="rect">
            <a:avLst/>
          </a:prstGeom>
          <a:solidFill>
            <a:schemeClr val="accent6">
              <a:lumMod val="40000"/>
              <a:lumOff val="60000"/>
            </a:schemeClr>
          </a:solidFill>
        </p:spPr>
        <p:txBody>
          <a:bodyPr wrap="square" rtlCol="1">
            <a:spAutoFit/>
          </a:bodyPr>
          <a:lstStyle/>
          <a:p>
            <a:pPr algn="ctr"/>
            <a:r>
              <a:rPr lang="fa-IR" sz="5400" dirty="0">
                <a:cs typeface="2  Titr" pitchFamily="2" charset="-78"/>
              </a:rPr>
              <a:t>پیامبر مهربانی می فرماید:بداخلاقی گناهی است که بخشیده نمی شود.</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Bazrasi\Desktop\New Folder (5)\New Folder (4)\[Pic3_ir]_Nature_wallpaper_050.jpg"/>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p:spPr>
      </p:pic>
      <p:pic>
        <p:nvPicPr>
          <p:cNvPr id="4099" name="Picture 3" descr="C:\Documents and Settings\Bazrasi\Desktop\New Folder (5)\New Folder (4)\[Pic3_ir]_Nature_wallpaper_051.jpg"/>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p:spPr>
      </p:pic>
      <p:pic>
        <p:nvPicPr>
          <p:cNvPr id="4100" name="Picture 4" descr="C:\Documents and Settings\Bazrasi\Desktop\New Folder (5)\New Folder (4)\[Pic3_ir]_Nature_wallpaper_052.jpg"/>
          <p:cNvPicPr>
            <a:picLocks noChangeAspect="1" noChangeArrowheads="1"/>
          </p:cNvPicPr>
          <p:nvPr/>
        </p:nvPicPr>
        <p:blipFill>
          <a:blip r:embed="rId4" cstate="print"/>
          <a:srcRect/>
          <a:stretch>
            <a:fillRect/>
          </a:stretch>
        </p:blipFill>
        <p:spPr bwMode="auto">
          <a:xfrm>
            <a:off x="-304800" y="-228600"/>
            <a:ext cx="9753600" cy="7315200"/>
          </a:xfrm>
          <a:prstGeom prst="rect">
            <a:avLst/>
          </a:prstGeom>
          <a:noFill/>
        </p:spPr>
      </p:pic>
      <p:pic>
        <p:nvPicPr>
          <p:cNvPr id="4101" name="Picture 5" descr="C:\Documents and Settings\Bazrasi\Desktop\New Folder (5)\New Folder (4)\[Pic3_ir]_Nature_wallpaper_053.jpg"/>
          <p:cNvPicPr>
            <a:picLocks noChangeAspect="1" noChangeArrowheads="1"/>
          </p:cNvPicPr>
          <p:nvPr/>
        </p:nvPicPr>
        <p:blipFill>
          <a:blip r:embed="rId5" cstate="print"/>
          <a:srcRect/>
          <a:stretch>
            <a:fillRect/>
          </a:stretch>
        </p:blipFill>
        <p:spPr bwMode="auto">
          <a:xfrm>
            <a:off x="-304800" y="-228600"/>
            <a:ext cx="9753600" cy="7315200"/>
          </a:xfrm>
          <a:prstGeom prst="rect">
            <a:avLst/>
          </a:prstGeom>
          <a:noFill/>
        </p:spPr>
      </p:pic>
      <p:pic>
        <p:nvPicPr>
          <p:cNvPr id="4102" name="Picture 6" descr="C:\Documents and Settings\Bazrasi\Desktop\New Folder (5)\New Folder (4)\[Pic3_ir]_Nature_wallpaper_054.jpg"/>
          <p:cNvPicPr>
            <a:picLocks noChangeAspect="1" noChangeArrowheads="1"/>
          </p:cNvPicPr>
          <p:nvPr/>
        </p:nvPicPr>
        <p:blipFill>
          <a:blip r:embed="rId6" cstate="print"/>
          <a:srcRect/>
          <a:stretch>
            <a:fillRect/>
          </a:stretch>
        </p:blipFill>
        <p:spPr bwMode="auto">
          <a:xfrm>
            <a:off x="-304800" y="-228600"/>
            <a:ext cx="9753600" cy="7315200"/>
          </a:xfrm>
          <a:prstGeom prst="rect">
            <a:avLst/>
          </a:prstGeom>
          <a:noFill/>
        </p:spPr>
      </p:pic>
      <p:pic>
        <p:nvPicPr>
          <p:cNvPr id="4103" name="Picture 7" descr="C:\Documents and Settings\Bazrasi\Desktop\New Folder (5)\New Folder (4)\[Pic3_ir]_Nature_wallpaper_055.jpg"/>
          <p:cNvPicPr>
            <a:picLocks noChangeAspect="1" noChangeArrowheads="1"/>
          </p:cNvPicPr>
          <p:nvPr/>
        </p:nvPicPr>
        <p:blipFill>
          <a:blip r:embed="rId7" cstate="print"/>
          <a:srcRect/>
          <a:stretch>
            <a:fillRect/>
          </a:stretch>
        </p:blipFill>
        <p:spPr bwMode="auto">
          <a:xfrm>
            <a:off x="-304800" y="-228600"/>
            <a:ext cx="9753600" cy="7315200"/>
          </a:xfrm>
          <a:prstGeom prst="rect">
            <a:avLst/>
          </a:prstGeom>
          <a:noFill/>
        </p:spPr>
      </p:pic>
      <p:pic>
        <p:nvPicPr>
          <p:cNvPr id="4104" name="Picture 8" descr="C:\Documents and Settings\Bazrasi\Desktop\New Folder (5)\New Folder (4)\[Pic3_ir]_Nature_wallpaper_056.jpg"/>
          <p:cNvPicPr>
            <a:picLocks noChangeAspect="1" noChangeArrowheads="1"/>
          </p:cNvPicPr>
          <p:nvPr/>
        </p:nvPicPr>
        <p:blipFill>
          <a:blip r:embed="rId8" cstate="print"/>
          <a:srcRect/>
          <a:stretch>
            <a:fillRect/>
          </a:stretch>
        </p:blipFill>
        <p:spPr bwMode="auto">
          <a:xfrm>
            <a:off x="-304800" y="-228600"/>
            <a:ext cx="9753600" cy="7315200"/>
          </a:xfrm>
          <a:prstGeom prst="rect">
            <a:avLst/>
          </a:prstGeom>
          <a:noFill/>
        </p:spPr>
      </p:pic>
      <p:pic>
        <p:nvPicPr>
          <p:cNvPr id="4105" name="Picture 9" descr="C:\Documents and Settings\Bazrasi\Desktop\New Folder (5)\New Folder (4)\[Pic3_ir]_Nature_wallpaper_057.jpg"/>
          <p:cNvPicPr>
            <a:picLocks noChangeAspect="1" noChangeArrowheads="1"/>
          </p:cNvPicPr>
          <p:nvPr/>
        </p:nvPicPr>
        <p:blipFill>
          <a:blip r:embed="rId9" cstate="print"/>
          <a:srcRect/>
          <a:stretch>
            <a:fillRect/>
          </a:stretch>
        </p:blipFill>
        <p:spPr bwMode="auto">
          <a:xfrm>
            <a:off x="-304800" y="-228600"/>
            <a:ext cx="9753600" cy="7315200"/>
          </a:xfrm>
          <a:prstGeom prst="rect">
            <a:avLst/>
          </a:prstGeom>
          <a:noFill/>
        </p:spPr>
      </p:pic>
      <p:pic>
        <p:nvPicPr>
          <p:cNvPr id="4106" name="Picture 10" descr="C:\Documents and Settings\Bazrasi\Desktop\New Folder (5)\New Folder (4)\[Pic3_ir]_Nature_wallpaper_058.jpg"/>
          <p:cNvPicPr>
            <a:picLocks noChangeAspect="1" noChangeArrowheads="1"/>
          </p:cNvPicPr>
          <p:nvPr/>
        </p:nvPicPr>
        <p:blipFill>
          <a:blip r:embed="rId10" cstate="print"/>
          <a:srcRect/>
          <a:stretch>
            <a:fillRect/>
          </a:stretch>
        </p:blipFill>
        <p:spPr bwMode="auto">
          <a:xfrm>
            <a:off x="-304800" y="-228600"/>
            <a:ext cx="9753600" cy="7315200"/>
          </a:xfrm>
          <a:prstGeom prst="rect">
            <a:avLst/>
          </a:prstGeom>
          <a:noFill/>
        </p:spPr>
      </p:pic>
      <p:pic>
        <p:nvPicPr>
          <p:cNvPr id="4107" name="Picture 11" descr="C:\Documents and Settings\Bazrasi\Desktop\New Folder (5)\New Folder (4)\[Pic3_ir]_Nature_wallpaper_059.jpg"/>
          <p:cNvPicPr>
            <a:picLocks noChangeAspect="1" noChangeArrowheads="1"/>
          </p:cNvPicPr>
          <p:nvPr/>
        </p:nvPicPr>
        <p:blipFill>
          <a:blip r:embed="rId11" cstate="print"/>
          <a:srcRect/>
          <a:stretch>
            <a:fillRect/>
          </a:stretch>
        </p:blipFill>
        <p:spPr bwMode="auto">
          <a:xfrm>
            <a:off x="-304800" y="-228600"/>
            <a:ext cx="9753600" cy="7315200"/>
          </a:xfrm>
          <a:prstGeom prst="rect">
            <a:avLst/>
          </a:prstGeom>
          <a:noFill/>
        </p:spPr>
      </p:pic>
      <p:pic>
        <p:nvPicPr>
          <p:cNvPr id="4108" name="Picture 12" descr="C:\Documents and Settings\Bazrasi\Desktop\New Folder (5)\New Folder (4)\[Pic3_ir]_Nature_wallpaper_060.jpg"/>
          <p:cNvPicPr>
            <a:picLocks noChangeAspect="1" noChangeArrowheads="1"/>
          </p:cNvPicPr>
          <p:nvPr/>
        </p:nvPicPr>
        <p:blipFill>
          <a:blip r:embed="rId12" cstate="print"/>
          <a:srcRect/>
          <a:stretch>
            <a:fillRect/>
          </a:stretch>
        </p:blipFill>
        <p:spPr bwMode="auto">
          <a:xfrm>
            <a:off x="-304800" y="-228600"/>
            <a:ext cx="9753600" cy="7315200"/>
          </a:xfrm>
          <a:prstGeom prst="rect">
            <a:avLst/>
          </a:prstGeom>
          <a:noFill/>
        </p:spPr>
      </p:pic>
      <p:pic>
        <p:nvPicPr>
          <p:cNvPr id="4109" name="Picture 13" descr="C:\Documents and Settings\Bazrasi\Desktop\New Folder (5)\New Folder (4)\[Pic3_ir]_Nature_wallpaper_046.jpg"/>
          <p:cNvPicPr>
            <a:picLocks noChangeAspect="1" noChangeArrowheads="1"/>
          </p:cNvPicPr>
          <p:nvPr/>
        </p:nvPicPr>
        <p:blipFill>
          <a:blip r:embed="rId13" cstate="print"/>
          <a:srcRect/>
          <a:stretch>
            <a:fillRect/>
          </a:stretch>
        </p:blipFill>
        <p:spPr bwMode="auto">
          <a:xfrm>
            <a:off x="-304800" y="-228600"/>
            <a:ext cx="9753600" cy="7315200"/>
          </a:xfrm>
          <a:prstGeom prst="rect">
            <a:avLst/>
          </a:prstGeom>
          <a:noFill/>
        </p:spPr>
      </p:pic>
      <p:pic>
        <p:nvPicPr>
          <p:cNvPr id="4110" name="Picture 14" descr="C:\Documents and Settings\Bazrasi\Desktop\New Folder (5)\New Folder (4)\[Pic3_ir]_Nature_wallpaper_047.jpg"/>
          <p:cNvPicPr>
            <a:picLocks noChangeAspect="1" noChangeArrowheads="1"/>
          </p:cNvPicPr>
          <p:nvPr/>
        </p:nvPicPr>
        <p:blipFill>
          <a:blip r:embed="rId14" cstate="print"/>
          <a:srcRect/>
          <a:stretch>
            <a:fillRect/>
          </a:stretch>
        </p:blipFill>
        <p:spPr bwMode="auto">
          <a:xfrm>
            <a:off x="-304800" y="-228600"/>
            <a:ext cx="9753600" cy="7315200"/>
          </a:xfrm>
          <a:prstGeom prst="rect">
            <a:avLst/>
          </a:prstGeom>
          <a:noFill/>
        </p:spPr>
      </p:pic>
      <p:pic>
        <p:nvPicPr>
          <p:cNvPr id="4111" name="Picture 15" descr="C:\Documents and Settings\Bazrasi\Desktop\New Folder (5)\New Folder (4)\[Pic3_ir]_Nature_wallpaper_048.jpg"/>
          <p:cNvPicPr>
            <a:picLocks noChangeAspect="1" noChangeArrowheads="1"/>
          </p:cNvPicPr>
          <p:nvPr/>
        </p:nvPicPr>
        <p:blipFill>
          <a:blip r:embed="rId15" cstate="print"/>
          <a:srcRect/>
          <a:stretch>
            <a:fillRect/>
          </a:stretch>
        </p:blipFill>
        <p:spPr bwMode="auto">
          <a:xfrm>
            <a:off x="-304800" y="-228600"/>
            <a:ext cx="9753600" cy="7315200"/>
          </a:xfrm>
          <a:prstGeom prst="rect">
            <a:avLst/>
          </a:prstGeom>
          <a:noFill/>
        </p:spPr>
      </p:pic>
      <p:pic>
        <p:nvPicPr>
          <p:cNvPr id="4112" name="Picture 16" descr="C:\Documents and Settings\Bazrasi\Desktop\New Folder (5)\New Folder (4)\[Pic3_ir]_Nature_wallpaper_049.jpg"/>
          <p:cNvPicPr>
            <a:picLocks noChangeAspect="1" noChangeArrowheads="1"/>
          </p:cNvPicPr>
          <p:nvPr/>
        </p:nvPicPr>
        <p:blipFill>
          <a:blip r:embed="rId16" cstate="print"/>
          <a:srcRect/>
          <a:stretch>
            <a:fillRect/>
          </a:stretch>
        </p:blipFill>
        <p:spPr bwMode="auto">
          <a:xfrm>
            <a:off x="-304800" y="-228600"/>
            <a:ext cx="9753600" cy="7315200"/>
          </a:xfrm>
          <a:prstGeom prst="rect">
            <a:avLst/>
          </a:prstGeom>
          <a:noFill/>
        </p:spPr>
      </p:pic>
      <p:sp>
        <p:nvSpPr>
          <p:cNvPr id="17" name="TextBox 16"/>
          <p:cNvSpPr txBox="1"/>
          <p:nvPr/>
        </p:nvSpPr>
        <p:spPr>
          <a:xfrm>
            <a:off x="0" y="428604"/>
            <a:ext cx="8643966" cy="6555641"/>
          </a:xfrm>
          <a:prstGeom prst="rect">
            <a:avLst/>
          </a:prstGeom>
          <a:solidFill>
            <a:schemeClr val="accent2">
              <a:lumMod val="20000"/>
              <a:lumOff val="80000"/>
            </a:schemeClr>
          </a:solidFill>
        </p:spPr>
        <p:txBody>
          <a:bodyPr wrap="square" rtlCol="1">
            <a:spAutoFit/>
          </a:bodyPr>
          <a:lstStyle/>
          <a:p>
            <a:pPr algn="ctr"/>
            <a:r>
              <a:rPr lang="fa-IR" sz="6000" dirty="0">
                <a:cs typeface="2  Titr" pitchFamily="2" charset="-78"/>
              </a:rPr>
              <a:t>حاج میرزا علی آقا که شب خواب می بیند مرده است وسگی در قبر به او حمله می کند تعبیر خواب خودرااین گونه بیان می کند:گاهی در صحبت کردن با خانمم کمی صدایم را بالاتر برده ام.</a:t>
            </a:r>
          </a:p>
        </p:txBody>
      </p:sp>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Bazrasi\Desktop\New Folder (5)\New Folder (4)\[Pic3_ir]_Nature_wallpaper_055.jpg"/>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p:spPr>
      </p:pic>
      <p:pic>
        <p:nvPicPr>
          <p:cNvPr id="5123" name="Picture 3" descr="C:\Documents and Settings\Bazrasi\Desktop\New Folder (5)\New Folder (4)\[Pic3_ir]_Nature_wallpaper_056.jpg"/>
          <p:cNvPicPr>
            <a:picLocks noChangeAspect="1" noChangeArrowheads="1"/>
          </p:cNvPicPr>
          <p:nvPr/>
        </p:nvPicPr>
        <p:blipFill>
          <a:blip r:embed="rId3" cstate="print"/>
          <a:srcRect/>
          <a:stretch>
            <a:fillRect/>
          </a:stretch>
        </p:blipFill>
        <p:spPr bwMode="auto">
          <a:xfrm>
            <a:off x="-304800" y="-228600"/>
            <a:ext cx="9753600" cy="7315200"/>
          </a:xfrm>
          <a:prstGeom prst="rect">
            <a:avLst/>
          </a:prstGeom>
          <a:noFill/>
        </p:spPr>
      </p:pic>
      <p:pic>
        <p:nvPicPr>
          <p:cNvPr id="5124" name="Picture 4" descr="C:\Documents and Settings\Bazrasi\Desktop\New Folder (5)\New Folder (4)\[Pic3_ir]_Nature_wallpaper_057.jpg"/>
          <p:cNvPicPr>
            <a:picLocks noChangeAspect="1" noChangeArrowheads="1"/>
          </p:cNvPicPr>
          <p:nvPr/>
        </p:nvPicPr>
        <p:blipFill>
          <a:blip r:embed="rId4" cstate="print"/>
          <a:srcRect/>
          <a:stretch>
            <a:fillRect/>
          </a:stretch>
        </p:blipFill>
        <p:spPr bwMode="auto">
          <a:xfrm>
            <a:off x="-304800" y="-228600"/>
            <a:ext cx="9753600" cy="7315200"/>
          </a:xfrm>
          <a:prstGeom prst="rect">
            <a:avLst/>
          </a:prstGeom>
          <a:noFill/>
        </p:spPr>
      </p:pic>
      <p:pic>
        <p:nvPicPr>
          <p:cNvPr id="5125" name="Picture 5" descr="C:\Documents and Settings\Bazrasi\Desktop\New Folder (5)\New Folder (4)\[Pic3_ir]_Nature_wallpaper_058.jpg"/>
          <p:cNvPicPr>
            <a:picLocks noChangeAspect="1" noChangeArrowheads="1"/>
          </p:cNvPicPr>
          <p:nvPr/>
        </p:nvPicPr>
        <p:blipFill>
          <a:blip r:embed="rId5" cstate="print"/>
          <a:srcRect/>
          <a:stretch>
            <a:fillRect/>
          </a:stretch>
        </p:blipFill>
        <p:spPr bwMode="auto">
          <a:xfrm>
            <a:off x="-304800" y="-228600"/>
            <a:ext cx="9753600" cy="7315200"/>
          </a:xfrm>
          <a:prstGeom prst="rect">
            <a:avLst/>
          </a:prstGeom>
          <a:noFill/>
        </p:spPr>
      </p:pic>
      <p:pic>
        <p:nvPicPr>
          <p:cNvPr id="5126" name="Picture 6" descr="C:\Documents and Settings\Bazrasi\Desktop\New Folder (5)\New Folder (4)\[Pic3_ir]_Nature_wallpaper_059.jpg"/>
          <p:cNvPicPr>
            <a:picLocks noChangeAspect="1" noChangeArrowheads="1"/>
          </p:cNvPicPr>
          <p:nvPr/>
        </p:nvPicPr>
        <p:blipFill>
          <a:blip r:embed="rId6" cstate="print"/>
          <a:srcRect/>
          <a:stretch>
            <a:fillRect/>
          </a:stretch>
        </p:blipFill>
        <p:spPr bwMode="auto">
          <a:xfrm>
            <a:off x="-304800" y="-228600"/>
            <a:ext cx="9753600" cy="7315200"/>
          </a:xfrm>
          <a:prstGeom prst="rect">
            <a:avLst/>
          </a:prstGeom>
          <a:noFill/>
        </p:spPr>
      </p:pic>
      <p:pic>
        <p:nvPicPr>
          <p:cNvPr id="5127" name="Picture 7" descr="C:\Documents and Settings\Bazrasi\Desktop\New Folder (5)\New Folder (4)\[Pic3_ir]_Nature_wallpaper_060.jpg"/>
          <p:cNvPicPr>
            <a:picLocks noChangeAspect="1" noChangeArrowheads="1"/>
          </p:cNvPicPr>
          <p:nvPr/>
        </p:nvPicPr>
        <p:blipFill>
          <a:blip r:embed="rId7" cstate="print"/>
          <a:srcRect/>
          <a:stretch>
            <a:fillRect/>
          </a:stretch>
        </p:blipFill>
        <p:spPr bwMode="auto">
          <a:xfrm>
            <a:off x="-304800" y="-228600"/>
            <a:ext cx="9753600" cy="7315200"/>
          </a:xfrm>
          <a:prstGeom prst="rect">
            <a:avLst/>
          </a:prstGeom>
          <a:noFill/>
        </p:spPr>
      </p:pic>
      <p:pic>
        <p:nvPicPr>
          <p:cNvPr id="5128" name="Picture 8" descr="C:\Documents and Settings\Bazrasi\Desktop\New Folder (5)\New Folder (4)\[Pic3_ir]_Nature_wallpaper_046.jpg"/>
          <p:cNvPicPr>
            <a:picLocks noChangeAspect="1" noChangeArrowheads="1"/>
          </p:cNvPicPr>
          <p:nvPr/>
        </p:nvPicPr>
        <p:blipFill>
          <a:blip r:embed="rId8" cstate="print"/>
          <a:srcRect/>
          <a:stretch>
            <a:fillRect/>
          </a:stretch>
        </p:blipFill>
        <p:spPr bwMode="auto">
          <a:xfrm>
            <a:off x="-304800" y="-228600"/>
            <a:ext cx="9753600" cy="7315200"/>
          </a:xfrm>
          <a:prstGeom prst="rect">
            <a:avLst/>
          </a:prstGeom>
          <a:noFill/>
        </p:spPr>
      </p:pic>
      <p:pic>
        <p:nvPicPr>
          <p:cNvPr id="5129" name="Picture 9" descr="C:\Documents and Settings\Bazrasi\Desktop\New Folder (5)\New Folder (4)\[Pic3_ir]_Nature_wallpaper_047.jpg"/>
          <p:cNvPicPr>
            <a:picLocks noChangeAspect="1" noChangeArrowheads="1"/>
          </p:cNvPicPr>
          <p:nvPr/>
        </p:nvPicPr>
        <p:blipFill>
          <a:blip r:embed="rId9" cstate="print"/>
          <a:srcRect/>
          <a:stretch>
            <a:fillRect/>
          </a:stretch>
        </p:blipFill>
        <p:spPr bwMode="auto">
          <a:xfrm>
            <a:off x="-304800" y="-228600"/>
            <a:ext cx="9753600" cy="7315200"/>
          </a:xfrm>
          <a:prstGeom prst="rect">
            <a:avLst/>
          </a:prstGeom>
          <a:noFill/>
        </p:spPr>
      </p:pic>
      <p:pic>
        <p:nvPicPr>
          <p:cNvPr id="5130" name="Picture 10" descr="C:\Documents and Settings\Bazrasi\Desktop\New Folder (5)\New Folder (4)\[Pic3_ir]_Nature_wallpaper_048.jpg"/>
          <p:cNvPicPr>
            <a:picLocks noChangeAspect="1" noChangeArrowheads="1"/>
          </p:cNvPicPr>
          <p:nvPr/>
        </p:nvPicPr>
        <p:blipFill>
          <a:blip r:embed="rId10" cstate="print"/>
          <a:srcRect/>
          <a:stretch>
            <a:fillRect/>
          </a:stretch>
        </p:blipFill>
        <p:spPr bwMode="auto">
          <a:xfrm>
            <a:off x="-304800" y="-228600"/>
            <a:ext cx="9753600" cy="7315200"/>
          </a:xfrm>
          <a:prstGeom prst="rect">
            <a:avLst/>
          </a:prstGeom>
          <a:noFill/>
        </p:spPr>
      </p:pic>
      <p:pic>
        <p:nvPicPr>
          <p:cNvPr id="5131" name="Picture 11" descr="C:\Documents and Settings\Bazrasi\Desktop\New Folder (5)\New Folder (4)\[Pic3_ir]_Nature_wallpaper_049.jpg"/>
          <p:cNvPicPr>
            <a:picLocks noChangeAspect="1" noChangeArrowheads="1"/>
          </p:cNvPicPr>
          <p:nvPr/>
        </p:nvPicPr>
        <p:blipFill>
          <a:blip r:embed="rId11" cstate="print"/>
          <a:srcRect/>
          <a:stretch>
            <a:fillRect/>
          </a:stretch>
        </p:blipFill>
        <p:spPr bwMode="auto">
          <a:xfrm>
            <a:off x="-304800" y="-228600"/>
            <a:ext cx="9753600" cy="7315200"/>
          </a:xfrm>
          <a:prstGeom prst="rect">
            <a:avLst/>
          </a:prstGeom>
          <a:noFill/>
        </p:spPr>
      </p:pic>
      <p:pic>
        <p:nvPicPr>
          <p:cNvPr id="5132" name="Picture 12" descr="C:\Documents and Settings\Bazrasi\Desktop\New Folder (5)\New Folder (4)\[Pic3_ir]_Nature_wallpaper_050.jpg"/>
          <p:cNvPicPr>
            <a:picLocks noChangeAspect="1" noChangeArrowheads="1"/>
          </p:cNvPicPr>
          <p:nvPr/>
        </p:nvPicPr>
        <p:blipFill>
          <a:blip r:embed="rId12" cstate="print"/>
          <a:srcRect/>
          <a:stretch>
            <a:fillRect/>
          </a:stretch>
        </p:blipFill>
        <p:spPr bwMode="auto">
          <a:xfrm>
            <a:off x="-304800" y="-228600"/>
            <a:ext cx="9753600" cy="7315200"/>
          </a:xfrm>
          <a:prstGeom prst="rect">
            <a:avLst/>
          </a:prstGeom>
          <a:noFill/>
        </p:spPr>
      </p:pic>
      <p:pic>
        <p:nvPicPr>
          <p:cNvPr id="5133" name="Picture 13" descr="C:\Documents and Settings\Bazrasi\Desktop\New Folder (5)\New Folder (4)\[Pic3_ir]_Nature_wallpaper_051.jpg"/>
          <p:cNvPicPr>
            <a:picLocks noChangeAspect="1" noChangeArrowheads="1"/>
          </p:cNvPicPr>
          <p:nvPr/>
        </p:nvPicPr>
        <p:blipFill>
          <a:blip r:embed="rId13" cstate="print"/>
          <a:srcRect/>
          <a:stretch>
            <a:fillRect/>
          </a:stretch>
        </p:blipFill>
        <p:spPr bwMode="auto">
          <a:xfrm>
            <a:off x="-304800" y="-228600"/>
            <a:ext cx="9753600" cy="7315200"/>
          </a:xfrm>
          <a:prstGeom prst="rect">
            <a:avLst/>
          </a:prstGeom>
          <a:noFill/>
        </p:spPr>
      </p:pic>
      <p:pic>
        <p:nvPicPr>
          <p:cNvPr id="5134" name="Picture 14" descr="C:\Documents and Settings\Bazrasi\Desktop\New Folder (5)\New Folder (4)\[Pic3_ir]_Nature_wallpaper_052.jpg"/>
          <p:cNvPicPr>
            <a:picLocks noChangeAspect="1" noChangeArrowheads="1"/>
          </p:cNvPicPr>
          <p:nvPr/>
        </p:nvPicPr>
        <p:blipFill>
          <a:blip r:embed="rId14" cstate="print"/>
          <a:srcRect/>
          <a:stretch>
            <a:fillRect/>
          </a:stretch>
        </p:blipFill>
        <p:spPr bwMode="auto">
          <a:xfrm>
            <a:off x="-304800" y="-228600"/>
            <a:ext cx="9753600" cy="7315200"/>
          </a:xfrm>
          <a:prstGeom prst="rect">
            <a:avLst/>
          </a:prstGeom>
          <a:noFill/>
        </p:spPr>
      </p:pic>
      <p:pic>
        <p:nvPicPr>
          <p:cNvPr id="5135" name="Picture 15" descr="C:\Documents and Settings\Bazrasi\Desktop\New Folder (5)\New Folder (4)\[Pic3_ir]_Nature_wallpaper_053.jpg"/>
          <p:cNvPicPr>
            <a:picLocks noChangeAspect="1" noChangeArrowheads="1"/>
          </p:cNvPicPr>
          <p:nvPr/>
        </p:nvPicPr>
        <p:blipFill>
          <a:blip r:embed="rId15" cstate="print"/>
          <a:srcRect/>
          <a:stretch>
            <a:fillRect/>
          </a:stretch>
        </p:blipFill>
        <p:spPr bwMode="auto">
          <a:xfrm>
            <a:off x="-304800" y="-228600"/>
            <a:ext cx="9753600" cy="7315200"/>
          </a:xfrm>
          <a:prstGeom prst="rect">
            <a:avLst/>
          </a:prstGeom>
          <a:noFill/>
        </p:spPr>
      </p:pic>
      <p:pic>
        <p:nvPicPr>
          <p:cNvPr id="5136" name="Picture 16" descr="C:\Documents and Settings\Bazrasi\Desktop\New Folder (5)\New Folder (4)\[Pic3_ir]_Nature_wallpaper_054.jpg"/>
          <p:cNvPicPr>
            <a:picLocks noChangeAspect="1" noChangeArrowheads="1"/>
          </p:cNvPicPr>
          <p:nvPr/>
        </p:nvPicPr>
        <p:blipFill>
          <a:blip r:embed="rId16" cstate="print"/>
          <a:srcRect/>
          <a:stretch>
            <a:fillRect/>
          </a:stretch>
        </p:blipFill>
        <p:spPr bwMode="auto">
          <a:xfrm>
            <a:off x="-304800" y="-228600"/>
            <a:ext cx="9753600" cy="7315200"/>
          </a:xfrm>
          <a:prstGeom prst="rect">
            <a:avLst/>
          </a:prstGeom>
          <a:noFill/>
        </p:spPr>
      </p:pic>
      <p:sp>
        <p:nvSpPr>
          <p:cNvPr id="17" name="TextBox 16"/>
          <p:cNvSpPr txBox="1"/>
          <p:nvPr/>
        </p:nvSpPr>
        <p:spPr>
          <a:xfrm>
            <a:off x="285720" y="285728"/>
            <a:ext cx="8643998" cy="5078313"/>
          </a:xfrm>
          <a:prstGeom prst="rect">
            <a:avLst/>
          </a:prstGeom>
          <a:solidFill>
            <a:schemeClr val="accent6">
              <a:lumMod val="60000"/>
              <a:lumOff val="40000"/>
            </a:schemeClr>
          </a:solidFill>
          <a:ln>
            <a:solidFill>
              <a:srgbClr val="FF0000"/>
            </a:solidFill>
          </a:ln>
        </p:spPr>
        <p:txBody>
          <a:bodyPr wrap="square" rtlCol="1">
            <a:spAutoFit/>
          </a:bodyPr>
          <a:lstStyle/>
          <a:p>
            <a:r>
              <a:rPr lang="fa-IR" sz="5400" dirty="0">
                <a:ln>
                  <a:solidFill>
                    <a:srgbClr val="FF0000"/>
                  </a:solidFill>
                </a:ln>
                <a:cs typeface="2  Titr" pitchFamily="2" charset="-78"/>
              </a:rPr>
              <a:t>کربلایی احمد در حال مطالعه بودم فرزندم اذیت می کرد. هرچه او را نصیحت می کردم نتیجه ای نداشته مشتی را گره کردم که به بچه بزنم در عالم مکاشفه امیرالمومنین را دیدم فرمود:اگر بزنی می زنم.</a:t>
            </a:r>
          </a:p>
        </p:txBody>
      </p:sp>
    </p:spTree>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Bazrasi\Desktop\New Folder (5)\New Folder (5)\[Pic3_ir]_Nature_wallpaper_011.jpg"/>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solidFill>
            <a:schemeClr val="accent6">
              <a:lumMod val="40000"/>
              <a:lumOff val="60000"/>
            </a:schemeClr>
          </a:solidFill>
        </p:spPr>
      </p:pic>
      <p:sp>
        <p:nvSpPr>
          <p:cNvPr id="3" name="TextBox 2"/>
          <p:cNvSpPr txBox="1"/>
          <p:nvPr/>
        </p:nvSpPr>
        <p:spPr>
          <a:xfrm>
            <a:off x="1428728" y="0"/>
            <a:ext cx="7715272" cy="6001643"/>
          </a:xfrm>
          <a:prstGeom prst="rect">
            <a:avLst/>
          </a:prstGeom>
          <a:solidFill>
            <a:schemeClr val="accent2">
              <a:lumMod val="40000"/>
              <a:lumOff val="60000"/>
            </a:schemeClr>
          </a:solidFill>
        </p:spPr>
        <p:txBody>
          <a:bodyPr wrap="square" rtlCol="1">
            <a:spAutoFit/>
          </a:bodyPr>
          <a:lstStyle/>
          <a:p>
            <a:pPr algn="ctr"/>
            <a:r>
              <a:rPr lang="fa-IR" sz="4800" dirty="0">
                <a:ln>
                  <a:solidFill>
                    <a:srgbClr val="FF0000"/>
                  </a:solidFill>
                </a:ln>
                <a:cs typeface="2  Titr" pitchFamily="2" charset="-78"/>
              </a:rPr>
              <a:t>پیامبر مهربانی (ص):اگر کسی مومنی را آزار دهدهرچند به یک جمله،در حالی که در پیشانی او نوشته شده ناامید از رحمت خدا،محشور می شود.ومانند کسی است که کعبه وبیت المقدس را خراب کرده وده هزار فرشته را کشته است.</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Bazrasi\Desktop\New Folder (5)\New Folder (5)\[Pic3_ir]_Nature_wallpaper_014.jpg"/>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p:spPr>
      </p:pic>
      <p:sp>
        <p:nvSpPr>
          <p:cNvPr id="4" name="TextBox 3"/>
          <p:cNvSpPr txBox="1"/>
          <p:nvPr/>
        </p:nvSpPr>
        <p:spPr>
          <a:xfrm>
            <a:off x="571472" y="142852"/>
            <a:ext cx="8143932" cy="6740307"/>
          </a:xfrm>
          <a:prstGeom prst="rect">
            <a:avLst/>
          </a:prstGeom>
          <a:solidFill>
            <a:schemeClr val="accent6">
              <a:lumMod val="40000"/>
              <a:lumOff val="60000"/>
            </a:schemeClr>
          </a:solidFill>
          <a:ln w="76200">
            <a:solidFill>
              <a:srgbClr val="FF0000"/>
            </a:solidFill>
          </a:ln>
        </p:spPr>
        <p:txBody>
          <a:bodyPr wrap="square" rtlCol="1">
            <a:spAutoFit/>
          </a:bodyPr>
          <a:lstStyle/>
          <a:p>
            <a:pPr algn="ctr"/>
            <a:r>
              <a:rPr lang="fa-IR" sz="5400" dirty="0">
                <a:ln>
                  <a:solidFill>
                    <a:srgbClr val="00B0F0"/>
                  </a:solidFill>
                </a:ln>
                <a:solidFill>
                  <a:schemeClr val="accent2">
                    <a:lumMod val="50000"/>
                  </a:schemeClr>
                </a:solidFill>
                <a:cs typeface="2  Titr" pitchFamily="2" charset="-78"/>
              </a:rPr>
              <a:t>به پیامبر خدا(ص)گفته شد:فلان خانم روز ها روزه می گیرد و</a:t>
            </a:r>
          </a:p>
          <a:p>
            <a:pPr algn="ctr"/>
            <a:r>
              <a:rPr lang="fa-IR" sz="5400" dirty="0">
                <a:ln>
                  <a:solidFill>
                    <a:srgbClr val="00B0F0"/>
                  </a:solidFill>
                </a:ln>
                <a:solidFill>
                  <a:schemeClr val="accent2">
                    <a:lumMod val="50000"/>
                  </a:schemeClr>
                </a:solidFill>
                <a:cs typeface="2  Titr" pitchFamily="2" charset="-78"/>
              </a:rPr>
              <a:t>شب ها به عبادت مشغول است با این وجود بد اخلاق است وبا زبانش همسایه هارا آزرده خاطر می کند .حضرت فرمودند در او هیچ خیری نیست .او اهل آتش است.</a:t>
            </a:r>
          </a:p>
        </p:txBody>
      </p:sp>
    </p:spTree>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Bazrasi\Desktop\New Folder (5)\New Folder (5)\[Pic3_ir]_Nature_wallpaper_008.jpg"/>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p:spPr>
      </p:pic>
      <p:sp>
        <p:nvSpPr>
          <p:cNvPr id="3" name="TextBox 2"/>
          <p:cNvSpPr txBox="1"/>
          <p:nvPr/>
        </p:nvSpPr>
        <p:spPr>
          <a:xfrm>
            <a:off x="285720" y="214290"/>
            <a:ext cx="8858280" cy="5262979"/>
          </a:xfrm>
          <a:prstGeom prst="rect">
            <a:avLst/>
          </a:prstGeom>
          <a:solidFill>
            <a:schemeClr val="accent2">
              <a:lumMod val="20000"/>
              <a:lumOff val="80000"/>
            </a:schemeClr>
          </a:solidFill>
          <a:ln w="76200">
            <a:solidFill>
              <a:srgbClr val="FF0000"/>
            </a:solidFill>
          </a:ln>
        </p:spPr>
        <p:txBody>
          <a:bodyPr wrap="square" rtlCol="1">
            <a:spAutoFit/>
          </a:bodyPr>
          <a:lstStyle/>
          <a:p>
            <a:r>
              <a:rPr lang="fa-IR" sz="4800" dirty="0">
                <a:ln>
                  <a:solidFill>
                    <a:schemeClr val="bg1">
                      <a:lumMod val="95000"/>
                    </a:schemeClr>
                  </a:solidFill>
                </a:ln>
                <a:solidFill>
                  <a:srgbClr val="002060"/>
                </a:solidFill>
                <a:cs typeface="2  Titr" pitchFamily="2" charset="-78"/>
              </a:rPr>
              <a:t>سعدبن معاض به خاطر این که  همواره سوره توحید را تلاوت می کرد هزاران فرشته در تشییع جنازه او شرکت کرده بودند وپیامبر با پای برهنه حاضر شده بود ومادر سعد گفت: بهشت گوارایت ولی پیامبر فرمود: به خاطراین که سعد </a:t>
            </a:r>
            <a:r>
              <a:rPr lang="fa-IR" sz="4800" dirty="0">
                <a:ln>
                  <a:solidFill>
                    <a:schemeClr val="bg1">
                      <a:lumMod val="95000"/>
                    </a:schemeClr>
                  </a:solidFill>
                </a:ln>
                <a:solidFill>
                  <a:srgbClr val="FF0000"/>
                </a:solidFill>
                <a:cs typeface="2  Titr" pitchFamily="2" charset="-78"/>
              </a:rPr>
              <a:t>کمی</a:t>
            </a:r>
            <a:r>
              <a:rPr lang="fa-IR" sz="4800" dirty="0">
                <a:ln>
                  <a:solidFill>
                    <a:schemeClr val="bg1">
                      <a:lumMod val="95000"/>
                    </a:schemeClr>
                  </a:solidFill>
                </a:ln>
                <a:solidFill>
                  <a:srgbClr val="002060"/>
                </a:solidFill>
                <a:cs typeface="2  Titr" pitchFamily="2" charset="-78"/>
              </a:rPr>
              <a:t>  در خانه بداخلاق بود دچارفشار  قبر شد.</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555641"/>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fa-IR" sz="2800" b="1" dirty="0">
                <a:solidFill>
                  <a:srgbClr val="FF0000"/>
                </a:solidFill>
              </a:rPr>
              <a:t>دهان پر از "کرم" پیرزن</a:t>
            </a:r>
          </a:p>
          <a:p>
            <a:pPr algn="ctr"/>
            <a:r>
              <a:rPr lang="fa-IR" sz="2800" b="1" dirty="0"/>
              <a:t>یکی از غسال ها به نام </a:t>
            </a:r>
            <a:r>
              <a:rPr lang="fa-IR" sz="2800" b="1" dirty="0">
                <a:solidFill>
                  <a:srgbClr val="00B050"/>
                </a:solidFill>
              </a:rPr>
              <a:t>موسوی</a:t>
            </a:r>
            <a:r>
              <a:rPr lang="fa-IR" sz="2800" b="1" dirty="0"/>
              <a:t> می گوید:</a:t>
            </a:r>
          </a:p>
          <a:p>
            <a:pPr algn="ctr"/>
            <a:r>
              <a:rPr lang="fa-IR" sz="2800" b="1" dirty="0"/>
              <a:t> مدت های زیادی در بخش غسالخانه مسئول تحویل جنازه بودم. این جا بعضی ها مسئول کشیک شب هستند تا جنازه هایی را که شب توی منزل فوت می کنند و جوازشون توسط دکتر صادر شده و شبانه به بهشت زهرا (س) حمل می شود را تحویل بگیرند.</a:t>
            </a:r>
          </a:p>
          <a:p>
            <a:pPr algn="ctr"/>
            <a:r>
              <a:rPr lang="fa-IR" sz="2800" b="1" dirty="0"/>
              <a:t>یک شب یک خانم سالمندی را آوردند که تحویل گرفتیم، فردا صبح که </a:t>
            </a:r>
          </a:p>
          <a:p>
            <a:pPr algn="ctr"/>
            <a:r>
              <a:rPr lang="fa-IR" sz="2800" b="1" dirty="0"/>
              <a:t>می خواستیم برای شستشو بفرستیم خانم های غسال گفتند که از گوشه دهان این بنده خدا </a:t>
            </a:r>
            <a:r>
              <a:rPr lang="fa-IR" sz="2800" b="1" dirty="0">
                <a:solidFill>
                  <a:srgbClr val="FF0000"/>
                </a:solidFill>
              </a:rPr>
              <a:t>کرم های ریز </a:t>
            </a:r>
            <a:r>
              <a:rPr lang="fa-IR" sz="2800" b="1" dirty="0"/>
              <a:t>زنده در حرکت بود، خیلی </a:t>
            </a:r>
            <a:r>
              <a:rPr lang="fa-IR" sz="2800" b="1" dirty="0">
                <a:solidFill>
                  <a:srgbClr val="FF0000"/>
                </a:solidFill>
              </a:rPr>
              <a:t>چندش‌آور</a:t>
            </a:r>
            <a:r>
              <a:rPr lang="fa-IR" sz="2800" b="1" dirty="0"/>
              <a:t> بود، از روی کنجکاوی ماجرا را برای یکی از </a:t>
            </a:r>
            <a:r>
              <a:rPr lang="fa-IR" sz="2800" b="1" dirty="0">
                <a:solidFill>
                  <a:srgbClr val="FF0000"/>
                </a:solidFill>
              </a:rPr>
              <a:t>بستگانش</a:t>
            </a:r>
            <a:r>
              <a:rPr lang="fa-IR" sz="2800" b="1" dirty="0"/>
              <a:t> که کمی آرام تر بود و آدم با تجربه و دنیا دیده ای به نظر می رسید، تعریف کردم و اون بنده خدا بعد از چند بار استغفار گفت: این خانم مرحومه از بستگان ماست و یک ایراد بزرگ داشت که </a:t>
            </a:r>
            <a:r>
              <a:rPr lang="fa-IR" sz="2800" b="1" dirty="0">
                <a:solidFill>
                  <a:srgbClr val="FF0000"/>
                </a:solidFill>
              </a:rPr>
              <a:t>آدم بسیار بد دهنی </a:t>
            </a:r>
            <a:r>
              <a:rPr lang="fa-IR" sz="2800" b="1" dirty="0"/>
              <a:t>بود و دائم به این و آن حرف </a:t>
            </a:r>
            <a:r>
              <a:rPr lang="fa-IR" sz="2800" b="1" dirty="0">
                <a:solidFill>
                  <a:srgbClr val="FF0000"/>
                </a:solidFill>
              </a:rPr>
              <a:t>رکیک </a:t>
            </a:r>
            <a:r>
              <a:rPr lang="fa-IR" sz="2800" b="1" dirty="0">
                <a:solidFill>
                  <a:srgbClr val="00B050"/>
                </a:solidFill>
              </a:rPr>
              <a:t>و</a:t>
            </a:r>
            <a:r>
              <a:rPr lang="fa-IR" sz="2800" b="1" dirty="0">
                <a:solidFill>
                  <a:srgbClr val="FF0000"/>
                </a:solidFill>
              </a:rPr>
              <a:t> ناسزا </a:t>
            </a:r>
            <a:r>
              <a:rPr lang="fa-IR" sz="2800" b="1" dirty="0"/>
              <a:t>می گفت و هیچ کس از زخم زبان او در امان نبود و حتما دلیلش همین می تواند باشد. از تعجب هاج و واج مانده بودم. آرام از پیرمرد </a:t>
            </a:r>
            <a:r>
              <a:rPr lang="fa-IR" sz="2800" b="1" dirty="0">
                <a:solidFill>
                  <a:srgbClr val="00B050"/>
                </a:solidFill>
              </a:rPr>
              <a:t>عذرخواهی</a:t>
            </a:r>
            <a:r>
              <a:rPr lang="fa-IR" sz="2800" b="1" dirty="0"/>
              <a:t> کردم و به داخل برگشتم.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80">
                                          <p:stCondLst>
                                            <p:cond delay="0"/>
                                          </p:stCondLst>
                                        </p:cTn>
                                        <p:tgtEl>
                                          <p:spTgt spid="2">
                                            <p:txEl>
                                              <p:pRg st="0" end="0"/>
                                            </p:txEl>
                                          </p:spTgt>
                                        </p:tgtEl>
                                      </p:cBhvr>
                                    </p:animEffect>
                                    <p:anim calcmode="lin" valueType="num">
                                      <p:cBhvr>
                                        <p:cTn id="8"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0" end="0"/>
                                            </p:txEl>
                                          </p:spTgt>
                                        </p:tgtEl>
                                      </p:cBhvr>
                                      <p:to x="100000" y="60000"/>
                                    </p:animScale>
                                    <p:animScale>
                                      <p:cBhvr>
                                        <p:cTn id="14" dur="166" decel="50000">
                                          <p:stCondLst>
                                            <p:cond delay="676"/>
                                          </p:stCondLst>
                                        </p:cTn>
                                        <p:tgtEl>
                                          <p:spTgt spid="2">
                                            <p:txEl>
                                              <p:pRg st="0" end="0"/>
                                            </p:txEl>
                                          </p:spTgt>
                                        </p:tgtEl>
                                      </p:cBhvr>
                                      <p:to x="100000" y="100000"/>
                                    </p:animScale>
                                    <p:animScale>
                                      <p:cBhvr>
                                        <p:cTn id="15" dur="26">
                                          <p:stCondLst>
                                            <p:cond delay="1312"/>
                                          </p:stCondLst>
                                        </p:cTn>
                                        <p:tgtEl>
                                          <p:spTgt spid="2">
                                            <p:txEl>
                                              <p:pRg st="0" end="0"/>
                                            </p:txEl>
                                          </p:spTgt>
                                        </p:tgtEl>
                                      </p:cBhvr>
                                      <p:to x="100000" y="80000"/>
                                    </p:animScale>
                                    <p:animScale>
                                      <p:cBhvr>
                                        <p:cTn id="16" dur="166" decel="50000">
                                          <p:stCondLst>
                                            <p:cond delay="1338"/>
                                          </p:stCondLst>
                                        </p:cTn>
                                        <p:tgtEl>
                                          <p:spTgt spid="2">
                                            <p:txEl>
                                              <p:pRg st="0" end="0"/>
                                            </p:txEl>
                                          </p:spTgt>
                                        </p:tgtEl>
                                      </p:cBhvr>
                                      <p:to x="100000" y="100000"/>
                                    </p:animScale>
                                    <p:animScale>
                                      <p:cBhvr>
                                        <p:cTn id="17" dur="26">
                                          <p:stCondLst>
                                            <p:cond delay="1642"/>
                                          </p:stCondLst>
                                        </p:cTn>
                                        <p:tgtEl>
                                          <p:spTgt spid="2">
                                            <p:txEl>
                                              <p:pRg st="0" end="0"/>
                                            </p:txEl>
                                          </p:spTgt>
                                        </p:tgtEl>
                                      </p:cBhvr>
                                      <p:to x="100000" y="90000"/>
                                    </p:animScale>
                                    <p:animScale>
                                      <p:cBhvr>
                                        <p:cTn id="18" dur="166" decel="50000">
                                          <p:stCondLst>
                                            <p:cond delay="1668"/>
                                          </p:stCondLst>
                                        </p:cTn>
                                        <p:tgtEl>
                                          <p:spTgt spid="2">
                                            <p:txEl>
                                              <p:pRg st="0" end="0"/>
                                            </p:txEl>
                                          </p:spTgt>
                                        </p:tgtEl>
                                      </p:cBhvr>
                                      <p:to x="100000" y="100000"/>
                                    </p:animScale>
                                    <p:animScale>
                                      <p:cBhvr>
                                        <p:cTn id="19" dur="26">
                                          <p:stCondLst>
                                            <p:cond delay="1808"/>
                                          </p:stCondLst>
                                        </p:cTn>
                                        <p:tgtEl>
                                          <p:spTgt spid="2">
                                            <p:txEl>
                                              <p:pRg st="0" end="0"/>
                                            </p:txEl>
                                          </p:spTgt>
                                        </p:tgtEl>
                                      </p:cBhvr>
                                      <p:to x="100000" y="95000"/>
                                    </p:animScale>
                                    <p:animScale>
                                      <p:cBhvr>
                                        <p:cTn id="20" dur="166" decel="50000">
                                          <p:stCondLst>
                                            <p:cond delay="1834"/>
                                          </p:stCondLst>
                                        </p:cTn>
                                        <p:tgtEl>
                                          <p:spTgt spid="2">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down)">
                                      <p:cBhvr>
                                        <p:cTn id="23" dur="580">
                                          <p:stCondLst>
                                            <p:cond delay="0"/>
                                          </p:stCondLst>
                                        </p:cTn>
                                        <p:tgtEl>
                                          <p:spTgt spid="2">
                                            <p:txEl>
                                              <p:pRg st="1" end="1"/>
                                            </p:txEl>
                                          </p:spTgt>
                                        </p:tgtEl>
                                      </p:cBhvr>
                                    </p:animEffect>
                                    <p:anim calcmode="lin" valueType="num">
                                      <p:cBhvr>
                                        <p:cTn id="24" dur="1822" tmFilter="0,0; 0.14,0.36; 0.43,0.73; 0.71,0.91; 1.0,1.0">
                                          <p:stCondLst>
                                            <p:cond delay="0"/>
                                          </p:stCondLst>
                                        </p:cTn>
                                        <p:tgtEl>
                                          <p:spTgt spid="2">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xEl>
                                              <p:pRg st="1" end="1"/>
                                            </p:txEl>
                                          </p:spTgt>
                                        </p:tgtEl>
                                      </p:cBhvr>
                                      <p:to x="100000" y="60000"/>
                                    </p:animScale>
                                    <p:animScale>
                                      <p:cBhvr>
                                        <p:cTn id="30" dur="166" decel="50000">
                                          <p:stCondLst>
                                            <p:cond delay="676"/>
                                          </p:stCondLst>
                                        </p:cTn>
                                        <p:tgtEl>
                                          <p:spTgt spid="2">
                                            <p:txEl>
                                              <p:pRg st="1" end="1"/>
                                            </p:txEl>
                                          </p:spTgt>
                                        </p:tgtEl>
                                      </p:cBhvr>
                                      <p:to x="100000" y="100000"/>
                                    </p:animScale>
                                    <p:animScale>
                                      <p:cBhvr>
                                        <p:cTn id="31" dur="26">
                                          <p:stCondLst>
                                            <p:cond delay="1312"/>
                                          </p:stCondLst>
                                        </p:cTn>
                                        <p:tgtEl>
                                          <p:spTgt spid="2">
                                            <p:txEl>
                                              <p:pRg st="1" end="1"/>
                                            </p:txEl>
                                          </p:spTgt>
                                        </p:tgtEl>
                                      </p:cBhvr>
                                      <p:to x="100000" y="80000"/>
                                    </p:animScale>
                                    <p:animScale>
                                      <p:cBhvr>
                                        <p:cTn id="32" dur="166" decel="50000">
                                          <p:stCondLst>
                                            <p:cond delay="1338"/>
                                          </p:stCondLst>
                                        </p:cTn>
                                        <p:tgtEl>
                                          <p:spTgt spid="2">
                                            <p:txEl>
                                              <p:pRg st="1" end="1"/>
                                            </p:txEl>
                                          </p:spTgt>
                                        </p:tgtEl>
                                      </p:cBhvr>
                                      <p:to x="100000" y="100000"/>
                                    </p:animScale>
                                    <p:animScale>
                                      <p:cBhvr>
                                        <p:cTn id="33" dur="26">
                                          <p:stCondLst>
                                            <p:cond delay="1642"/>
                                          </p:stCondLst>
                                        </p:cTn>
                                        <p:tgtEl>
                                          <p:spTgt spid="2">
                                            <p:txEl>
                                              <p:pRg st="1" end="1"/>
                                            </p:txEl>
                                          </p:spTgt>
                                        </p:tgtEl>
                                      </p:cBhvr>
                                      <p:to x="100000" y="90000"/>
                                    </p:animScale>
                                    <p:animScale>
                                      <p:cBhvr>
                                        <p:cTn id="34" dur="166" decel="50000">
                                          <p:stCondLst>
                                            <p:cond delay="1668"/>
                                          </p:stCondLst>
                                        </p:cTn>
                                        <p:tgtEl>
                                          <p:spTgt spid="2">
                                            <p:txEl>
                                              <p:pRg st="1" end="1"/>
                                            </p:txEl>
                                          </p:spTgt>
                                        </p:tgtEl>
                                      </p:cBhvr>
                                      <p:to x="100000" y="100000"/>
                                    </p:animScale>
                                    <p:animScale>
                                      <p:cBhvr>
                                        <p:cTn id="35" dur="26">
                                          <p:stCondLst>
                                            <p:cond delay="1808"/>
                                          </p:stCondLst>
                                        </p:cTn>
                                        <p:tgtEl>
                                          <p:spTgt spid="2">
                                            <p:txEl>
                                              <p:pRg st="1" end="1"/>
                                            </p:txEl>
                                          </p:spTgt>
                                        </p:tgtEl>
                                      </p:cBhvr>
                                      <p:to x="100000" y="95000"/>
                                    </p:animScale>
                                    <p:animScale>
                                      <p:cBhvr>
                                        <p:cTn id="36" dur="166" decel="50000">
                                          <p:stCondLst>
                                            <p:cond delay="1834"/>
                                          </p:stCondLst>
                                        </p:cTn>
                                        <p:tgtEl>
                                          <p:spTgt spid="2">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ipe(down)">
                                      <p:cBhvr>
                                        <p:cTn id="39" dur="580">
                                          <p:stCondLst>
                                            <p:cond delay="0"/>
                                          </p:stCondLst>
                                        </p:cTn>
                                        <p:tgtEl>
                                          <p:spTgt spid="2">
                                            <p:txEl>
                                              <p:pRg st="2" end="2"/>
                                            </p:txEl>
                                          </p:spTgt>
                                        </p:tgtEl>
                                      </p:cBhvr>
                                    </p:animEffect>
                                    <p:anim calcmode="lin" valueType="num">
                                      <p:cBhvr>
                                        <p:cTn id="40" dur="1822" tmFilter="0,0; 0.14,0.36; 0.43,0.73; 0.71,0.91; 1.0,1.0">
                                          <p:stCondLst>
                                            <p:cond delay="0"/>
                                          </p:stCondLst>
                                        </p:cTn>
                                        <p:tgtEl>
                                          <p:spTgt spid="2">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2">
                                            <p:txEl>
                                              <p:pRg st="2" end="2"/>
                                            </p:txEl>
                                          </p:spTgt>
                                        </p:tgtEl>
                                      </p:cBhvr>
                                      <p:to x="100000" y="60000"/>
                                    </p:animScale>
                                    <p:animScale>
                                      <p:cBhvr>
                                        <p:cTn id="46" dur="166" decel="50000">
                                          <p:stCondLst>
                                            <p:cond delay="676"/>
                                          </p:stCondLst>
                                        </p:cTn>
                                        <p:tgtEl>
                                          <p:spTgt spid="2">
                                            <p:txEl>
                                              <p:pRg st="2" end="2"/>
                                            </p:txEl>
                                          </p:spTgt>
                                        </p:tgtEl>
                                      </p:cBhvr>
                                      <p:to x="100000" y="100000"/>
                                    </p:animScale>
                                    <p:animScale>
                                      <p:cBhvr>
                                        <p:cTn id="47" dur="26">
                                          <p:stCondLst>
                                            <p:cond delay="1312"/>
                                          </p:stCondLst>
                                        </p:cTn>
                                        <p:tgtEl>
                                          <p:spTgt spid="2">
                                            <p:txEl>
                                              <p:pRg st="2" end="2"/>
                                            </p:txEl>
                                          </p:spTgt>
                                        </p:tgtEl>
                                      </p:cBhvr>
                                      <p:to x="100000" y="80000"/>
                                    </p:animScale>
                                    <p:animScale>
                                      <p:cBhvr>
                                        <p:cTn id="48" dur="166" decel="50000">
                                          <p:stCondLst>
                                            <p:cond delay="1338"/>
                                          </p:stCondLst>
                                        </p:cTn>
                                        <p:tgtEl>
                                          <p:spTgt spid="2">
                                            <p:txEl>
                                              <p:pRg st="2" end="2"/>
                                            </p:txEl>
                                          </p:spTgt>
                                        </p:tgtEl>
                                      </p:cBhvr>
                                      <p:to x="100000" y="100000"/>
                                    </p:animScale>
                                    <p:animScale>
                                      <p:cBhvr>
                                        <p:cTn id="49" dur="26">
                                          <p:stCondLst>
                                            <p:cond delay="1642"/>
                                          </p:stCondLst>
                                        </p:cTn>
                                        <p:tgtEl>
                                          <p:spTgt spid="2">
                                            <p:txEl>
                                              <p:pRg st="2" end="2"/>
                                            </p:txEl>
                                          </p:spTgt>
                                        </p:tgtEl>
                                      </p:cBhvr>
                                      <p:to x="100000" y="90000"/>
                                    </p:animScale>
                                    <p:animScale>
                                      <p:cBhvr>
                                        <p:cTn id="50" dur="166" decel="50000">
                                          <p:stCondLst>
                                            <p:cond delay="1668"/>
                                          </p:stCondLst>
                                        </p:cTn>
                                        <p:tgtEl>
                                          <p:spTgt spid="2">
                                            <p:txEl>
                                              <p:pRg st="2" end="2"/>
                                            </p:txEl>
                                          </p:spTgt>
                                        </p:tgtEl>
                                      </p:cBhvr>
                                      <p:to x="100000" y="100000"/>
                                    </p:animScale>
                                    <p:animScale>
                                      <p:cBhvr>
                                        <p:cTn id="51" dur="26">
                                          <p:stCondLst>
                                            <p:cond delay="1808"/>
                                          </p:stCondLst>
                                        </p:cTn>
                                        <p:tgtEl>
                                          <p:spTgt spid="2">
                                            <p:txEl>
                                              <p:pRg st="2" end="2"/>
                                            </p:txEl>
                                          </p:spTgt>
                                        </p:tgtEl>
                                      </p:cBhvr>
                                      <p:to x="100000" y="95000"/>
                                    </p:animScale>
                                    <p:animScale>
                                      <p:cBhvr>
                                        <p:cTn id="52" dur="166" decel="50000">
                                          <p:stCondLst>
                                            <p:cond delay="1834"/>
                                          </p:stCondLst>
                                        </p:cTn>
                                        <p:tgtEl>
                                          <p:spTgt spid="2">
                                            <p:txEl>
                                              <p:pRg st="2" end="2"/>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animEffect transition="in" filter="wipe(down)">
                                      <p:cBhvr>
                                        <p:cTn id="55" dur="580">
                                          <p:stCondLst>
                                            <p:cond delay="0"/>
                                          </p:stCondLst>
                                        </p:cTn>
                                        <p:tgtEl>
                                          <p:spTgt spid="2">
                                            <p:txEl>
                                              <p:pRg st="3" end="3"/>
                                            </p:txEl>
                                          </p:spTgt>
                                        </p:tgtEl>
                                      </p:cBhvr>
                                    </p:animEffect>
                                    <p:anim calcmode="lin" valueType="num">
                                      <p:cBhvr>
                                        <p:cTn id="56" dur="1822" tmFilter="0,0; 0.14,0.36; 0.43,0.73; 0.71,0.91; 1.0,1.0">
                                          <p:stCondLst>
                                            <p:cond delay="0"/>
                                          </p:stCondLst>
                                        </p:cTn>
                                        <p:tgtEl>
                                          <p:spTgt spid="2">
                                            <p:txEl>
                                              <p:pRg st="3" end="3"/>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
                                            <p:txEl>
                                              <p:pRg st="3" end="3"/>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
                                            <p:txEl>
                                              <p:pRg st="3" end="3"/>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
                                            <p:txEl>
                                              <p:pRg st="3" end="3"/>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
                                            <p:txEl>
                                              <p:pRg st="3" end="3"/>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2">
                                            <p:txEl>
                                              <p:pRg st="3" end="3"/>
                                            </p:txEl>
                                          </p:spTgt>
                                        </p:tgtEl>
                                      </p:cBhvr>
                                      <p:to x="100000" y="60000"/>
                                    </p:animScale>
                                    <p:animScale>
                                      <p:cBhvr>
                                        <p:cTn id="62" dur="166" decel="50000">
                                          <p:stCondLst>
                                            <p:cond delay="676"/>
                                          </p:stCondLst>
                                        </p:cTn>
                                        <p:tgtEl>
                                          <p:spTgt spid="2">
                                            <p:txEl>
                                              <p:pRg st="3" end="3"/>
                                            </p:txEl>
                                          </p:spTgt>
                                        </p:tgtEl>
                                      </p:cBhvr>
                                      <p:to x="100000" y="100000"/>
                                    </p:animScale>
                                    <p:animScale>
                                      <p:cBhvr>
                                        <p:cTn id="63" dur="26">
                                          <p:stCondLst>
                                            <p:cond delay="1312"/>
                                          </p:stCondLst>
                                        </p:cTn>
                                        <p:tgtEl>
                                          <p:spTgt spid="2">
                                            <p:txEl>
                                              <p:pRg st="3" end="3"/>
                                            </p:txEl>
                                          </p:spTgt>
                                        </p:tgtEl>
                                      </p:cBhvr>
                                      <p:to x="100000" y="80000"/>
                                    </p:animScale>
                                    <p:animScale>
                                      <p:cBhvr>
                                        <p:cTn id="64" dur="166" decel="50000">
                                          <p:stCondLst>
                                            <p:cond delay="1338"/>
                                          </p:stCondLst>
                                        </p:cTn>
                                        <p:tgtEl>
                                          <p:spTgt spid="2">
                                            <p:txEl>
                                              <p:pRg st="3" end="3"/>
                                            </p:txEl>
                                          </p:spTgt>
                                        </p:tgtEl>
                                      </p:cBhvr>
                                      <p:to x="100000" y="100000"/>
                                    </p:animScale>
                                    <p:animScale>
                                      <p:cBhvr>
                                        <p:cTn id="65" dur="26">
                                          <p:stCondLst>
                                            <p:cond delay="1642"/>
                                          </p:stCondLst>
                                        </p:cTn>
                                        <p:tgtEl>
                                          <p:spTgt spid="2">
                                            <p:txEl>
                                              <p:pRg st="3" end="3"/>
                                            </p:txEl>
                                          </p:spTgt>
                                        </p:tgtEl>
                                      </p:cBhvr>
                                      <p:to x="100000" y="90000"/>
                                    </p:animScale>
                                    <p:animScale>
                                      <p:cBhvr>
                                        <p:cTn id="66" dur="166" decel="50000">
                                          <p:stCondLst>
                                            <p:cond delay="1668"/>
                                          </p:stCondLst>
                                        </p:cTn>
                                        <p:tgtEl>
                                          <p:spTgt spid="2">
                                            <p:txEl>
                                              <p:pRg st="3" end="3"/>
                                            </p:txEl>
                                          </p:spTgt>
                                        </p:tgtEl>
                                      </p:cBhvr>
                                      <p:to x="100000" y="100000"/>
                                    </p:animScale>
                                    <p:animScale>
                                      <p:cBhvr>
                                        <p:cTn id="67" dur="26">
                                          <p:stCondLst>
                                            <p:cond delay="1808"/>
                                          </p:stCondLst>
                                        </p:cTn>
                                        <p:tgtEl>
                                          <p:spTgt spid="2">
                                            <p:txEl>
                                              <p:pRg st="3" end="3"/>
                                            </p:txEl>
                                          </p:spTgt>
                                        </p:tgtEl>
                                      </p:cBhvr>
                                      <p:to x="100000" y="95000"/>
                                    </p:animScale>
                                    <p:animScale>
                                      <p:cBhvr>
                                        <p:cTn id="68" dur="166" decel="50000">
                                          <p:stCondLst>
                                            <p:cond delay="1834"/>
                                          </p:stCondLst>
                                        </p:cTn>
                                        <p:tgtEl>
                                          <p:spTgt spid="2">
                                            <p:txEl>
                                              <p:pRg st="3" end="3"/>
                                            </p:txEl>
                                          </p:spTgt>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2">
                                            <p:txEl>
                                              <p:pRg st="4" end="4"/>
                                            </p:txEl>
                                          </p:spTgt>
                                        </p:tgtEl>
                                        <p:attrNameLst>
                                          <p:attrName>style.visibility</p:attrName>
                                        </p:attrNameLst>
                                      </p:cBhvr>
                                      <p:to>
                                        <p:strVal val="visible"/>
                                      </p:to>
                                    </p:set>
                                    <p:animEffect transition="in" filter="wipe(down)">
                                      <p:cBhvr>
                                        <p:cTn id="71" dur="580">
                                          <p:stCondLst>
                                            <p:cond delay="0"/>
                                          </p:stCondLst>
                                        </p:cTn>
                                        <p:tgtEl>
                                          <p:spTgt spid="2">
                                            <p:txEl>
                                              <p:pRg st="4" end="4"/>
                                            </p:txEl>
                                          </p:spTgt>
                                        </p:tgtEl>
                                      </p:cBhvr>
                                    </p:animEffect>
                                    <p:anim calcmode="lin" valueType="num">
                                      <p:cBhvr>
                                        <p:cTn id="72" dur="1822" tmFilter="0,0; 0.14,0.36; 0.43,0.73; 0.71,0.91; 1.0,1.0">
                                          <p:stCondLst>
                                            <p:cond delay="0"/>
                                          </p:stCondLst>
                                        </p:cTn>
                                        <p:tgtEl>
                                          <p:spTgt spid="2">
                                            <p:txEl>
                                              <p:pRg st="4" end="4"/>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
                                            <p:txEl>
                                              <p:pRg st="4" end="4"/>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
                                            <p:txEl>
                                              <p:pRg st="4" end="4"/>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
                                            <p:txEl>
                                              <p:pRg st="4" end="4"/>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
                                            <p:txEl>
                                              <p:pRg st="4" end="4"/>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2">
                                            <p:txEl>
                                              <p:pRg st="4" end="4"/>
                                            </p:txEl>
                                          </p:spTgt>
                                        </p:tgtEl>
                                      </p:cBhvr>
                                      <p:to x="100000" y="60000"/>
                                    </p:animScale>
                                    <p:animScale>
                                      <p:cBhvr>
                                        <p:cTn id="78" dur="166" decel="50000">
                                          <p:stCondLst>
                                            <p:cond delay="676"/>
                                          </p:stCondLst>
                                        </p:cTn>
                                        <p:tgtEl>
                                          <p:spTgt spid="2">
                                            <p:txEl>
                                              <p:pRg st="4" end="4"/>
                                            </p:txEl>
                                          </p:spTgt>
                                        </p:tgtEl>
                                      </p:cBhvr>
                                      <p:to x="100000" y="100000"/>
                                    </p:animScale>
                                    <p:animScale>
                                      <p:cBhvr>
                                        <p:cTn id="79" dur="26">
                                          <p:stCondLst>
                                            <p:cond delay="1312"/>
                                          </p:stCondLst>
                                        </p:cTn>
                                        <p:tgtEl>
                                          <p:spTgt spid="2">
                                            <p:txEl>
                                              <p:pRg st="4" end="4"/>
                                            </p:txEl>
                                          </p:spTgt>
                                        </p:tgtEl>
                                      </p:cBhvr>
                                      <p:to x="100000" y="80000"/>
                                    </p:animScale>
                                    <p:animScale>
                                      <p:cBhvr>
                                        <p:cTn id="80" dur="166" decel="50000">
                                          <p:stCondLst>
                                            <p:cond delay="1338"/>
                                          </p:stCondLst>
                                        </p:cTn>
                                        <p:tgtEl>
                                          <p:spTgt spid="2">
                                            <p:txEl>
                                              <p:pRg st="4" end="4"/>
                                            </p:txEl>
                                          </p:spTgt>
                                        </p:tgtEl>
                                      </p:cBhvr>
                                      <p:to x="100000" y="100000"/>
                                    </p:animScale>
                                    <p:animScale>
                                      <p:cBhvr>
                                        <p:cTn id="81" dur="26">
                                          <p:stCondLst>
                                            <p:cond delay="1642"/>
                                          </p:stCondLst>
                                        </p:cTn>
                                        <p:tgtEl>
                                          <p:spTgt spid="2">
                                            <p:txEl>
                                              <p:pRg st="4" end="4"/>
                                            </p:txEl>
                                          </p:spTgt>
                                        </p:tgtEl>
                                      </p:cBhvr>
                                      <p:to x="100000" y="90000"/>
                                    </p:animScale>
                                    <p:animScale>
                                      <p:cBhvr>
                                        <p:cTn id="82" dur="166" decel="50000">
                                          <p:stCondLst>
                                            <p:cond delay="1668"/>
                                          </p:stCondLst>
                                        </p:cTn>
                                        <p:tgtEl>
                                          <p:spTgt spid="2">
                                            <p:txEl>
                                              <p:pRg st="4" end="4"/>
                                            </p:txEl>
                                          </p:spTgt>
                                        </p:tgtEl>
                                      </p:cBhvr>
                                      <p:to x="100000" y="100000"/>
                                    </p:animScale>
                                    <p:animScale>
                                      <p:cBhvr>
                                        <p:cTn id="83" dur="26">
                                          <p:stCondLst>
                                            <p:cond delay="1808"/>
                                          </p:stCondLst>
                                        </p:cTn>
                                        <p:tgtEl>
                                          <p:spTgt spid="2">
                                            <p:txEl>
                                              <p:pRg st="4" end="4"/>
                                            </p:txEl>
                                          </p:spTgt>
                                        </p:tgtEl>
                                      </p:cBhvr>
                                      <p:to x="100000" y="95000"/>
                                    </p:animScale>
                                    <p:animScale>
                                      <p:cBhvr>
                                        <p:cTn id="84" dur="166" decel="50000">
                                          <p:stCondLst>
                                            <p:cond delay="1834"/>
                                          </p:stCondLst>
                                        </p:cTn>
                                        <p:tgtEl>
                                          <p:spTgt spid="2">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Bazrasi\Desktop\New Folder (5)\گل\0826001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500034" y="285728"/>
            <a:ext cx="8072494" cy="6186309"/>
          </a:xfrm>
          <a:prstGeom prst="rect">
            <a:avLst/>
          </a:prstGeom>
          <a:solidFill>
            <a:schemeClr val="accent6">
              <a:lumMod val="40000"/>
              <a:lumOff val="60000"/>
            </a:schemeClr>
          </a:solidFill>
        </p:spPr>
        <p:txBody>
          <a:bodyPr wrap="square" rtlCol="1">
            <a:spAutoFit/>
          </a:bodyPr>
          <a:lstStyle/>
          <a:p>
            <a:pPr algn="ctr"/>
            <a:r>
              <a:rPr lang="fa-IR" sz="6600" b="1" dirty="0">
                <a:ln w="38100">
                  <a:solidFill>
                    <a:srgbClr val="FF0000"/>
                  </a:solidFill>
                </a:ln>
                <a:solidFill>
                  <a:srgbClr val="0070C0"/>
                </a:solidFill>
                <a:cs typeface="2  Titr" pitchFamily="2" charset="-78"/>
              </a:rPr>
              <a:t>امیرمؤمنان :دوخصلت است که در قلب مؤمن جمع </a:t>
            </a:r>
          </a:p>
          <a:p>
            <a:pPr algn="ctr"/>
            <a:r>
              <a:rPr lang="fa-IR" sz="6600" b="1" dirty="0">
                <a:ln w="38100">
                  <a:solidFill>
                    <a:srgbClr val="FF0000"/>
                  </a:solidFill>
                </a:ln>
                <a:solidFill>
                  <a:srgbClr val="0070C0"/>
                </a:solidFill>
                <a:cs typeface="2  Titr" pitchFamily="2" charset="-78"/>
              </a:rPr>
              <a:t>نمی شود:بداخلاقی وبخل.</a:t>
            </a:r>
          </a:p>
          <a:p>
            <a:pPr algn="ctr"/>
            <a:r>
              <a:rPr lang="fa-IR" sz="6600" b="1" dirty="0">
                <a:ln w="38100">
                  <a:solidFill>
                    <a:srgbClr val="FF0000"/>
                  </a:solidFill>
                </a:ln>
                <a:solidFill>
                  <a:srgbClr val="0070C0"/>
                </a:solidFill>
                <a:cs typeface="2  Titr" pitchFamily="2" charset="-78"/>
              </a:rPr>
              <a:t>یعنی کسی که دارای این دوخصلت باشد ،مؤمن نیست.</a:t>
            </a:r>
          </a:p>
        </p:txBody>
      </p:sp>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Documents and Settings\Bazrasi\Desktop\New Folder (5)\خانه\0AF7C403_0159.jpg"/>
          <p:cNvPicPr>
            <a:picLocks noChangeAspect="1" noChangeArrowheads="1"/>
          </p:cNvPicPr>
          <p:nvPr/>
        </p:nvPicPr>
        <p:blipFill>
          <a:blip r:embed="rId2" cstate="print"/>
          <a:srcRect/>
          <a:stretch>
            <a:fillRect/>
          </a:stretch>
        </p:blipFill>
        <p:spPr bwMode="auto">
          <a:xfrm>
            <a:off x="0" y="0"/>
            <a:ext cx="9144000" cy="6857999"/>
          </a:xfrm>
          <a:prstGeom prst="rect">
            <a:avLst/>
          </a:prstGeom>
          <a:noFill/>
        </p:spPr>
      </p:pic>
      <p:sp>
        <p:nvSpPr>
          <p:cNvPr id="3" name="TextBox 2"/>
          <p:cNvSpPr txBox="1"/>
          <p:nvPr/>
        </p:nvSpPr>
        <p:spPr>
          <a:xfrm>
            <a:off x="1500166" y="357166"/>
            <a:ext cx="6572296" cy="5078313"/>
          </a:xfrm>
          <a:prstGeom prst="rect">
            <a:avLst/>
          </a:prstGeom>
          <a:solidFill>
            <a:schemeClr val="bg1"/>
          </a:solidFill>
        </p:spPr>
        <p:txBody>
          <a:bodyPr wrap="square" rtlCol="1">
            <a:spAutoFit/>
          </a:bodyPr>
          <a:lstStyle/>
          <a:p>
            <a:pPr algn="ctr"/>
            <a:r>
              <a:rPr lang="fa-IR" sz="5400" dirty="0">
                <a:solidFill>
                  <a:schemeClr val="accent2">
                    <a:lumMod val="50000"/>
                  </a:schemeClr>
                </a:solidFill>
                <a:cs typeface="2  Titr" pitchFamily="2" charset="-78"/>
              </a:rPr>
              <a:t>انک لعلی خلق العظیم</a:t>
            </a:r>
          </a:p>
          <a:p>
            <a:pPr algn="ctr"/>
            <a:r>
              <a:rPr lang="fa-IR" sz="5400" dirty="0">
                <a:solidFill>
                  <a:srgbClr val="FFC000"/>
                </a:solidFill>
                <a:cs typeface="2  Titr" pitchFamily="2" charset="-78"/>
              </a:rPr>
              <a:t>انما بُعثتُ لاتمَ مکارمَ الاخلاق</a:t>
            </a:r>
          </a:p>
          <a:p>
            <a:pPr algn="ctr"/>
            <a:r>
              <a:rPr lang="fa-IR" sz="5400" dirty="0">
                <a:solidFill>
                  <a:srgbClr val="FFC000"/>
                </a:solidFill>
                <a:cs typeface="2  Titr" pitchFamily="2" charset="-78"/>
              </a:rPr>
              <a:t> </a:t>
            </a:r>
            <a:r>
              <a:rPr lang="fa-IR" sz="5400" dirty="0">
                <a:solidFill>
                  <a:schemeClr val="accent6">
                    <a:lumMod val="50000"/>
                  </a:schemeClr>
                </a:solidFill>
                <a:cs typeface="2  Titr" pitchFamily="2" charset="-78"/>
              </a:rPr>
              <a:t>من تنها برای این مبعوث شدم که مکارم اخلاق رابه اتمام برسانم.</a:t>
            </a:r>
          </a:p>
        </p:txBody>
      </p:sp>
    </p:spTree>
  </p:cSld>
  <p:clrMapOvr>
    <a:masterClrMapping/>
  </p:clrMapOvr>
  <p:transition advTm="10000">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12"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3">
                                            <p:txEl>
                                              <p:pRg st="1" end="1"/>
                                            </p:txEl>
                                          </p:spTgt>
                                        </p:tgtEl>
                                        <p:attrNameLst>
                                          <p:attrName>fill.type</p:attrName>
                                        </p:attrNameLst>
                                      </p:cBhvr>
                                      <p:to>
                                        <p:strVal val="solid"/>
                                      </p:to>
                                    </p:set>
                                  </p:childTnLst>
                                </p:cTn>
                              </p:par>
                              <p:par>
                                <p:cTn id="15" presetID="34"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from="(-#ppt_w/2)" to="(#ppt_x)" calcmode="lin" valueType="num">
                                      <p:cBhvr>
                                        <p:cTn id="17" dur="600" fill="hold">
                                          <p:stCondLst>
                                            <p:cond delay="0"/>
                                          </p:stCondLst>
                                        </p:cTn>
                                        <p:tgtEl>
                                          <p:spTgt spid="3">
                                            <p:txEl>
                                              <p:pRg st="2" end="2"/>
                                            </p:txEl>
                                          </p:spTgt>
                                        </p:tgtEl>
                                        <p:attrNameLst>
                                          <p:attrName>ppt_x</p:attrName>
                                        </p:attrNameLst>
                                      </p:cBhvr>
                                    </p:anim>
                                    <p:anim from="0" to="-1.0" calcmode="lin" valueType="num">
                                      <p:cBhvr>
                                        <p:cTn id="18" dur="200" decel="50000" autoRev="1" fill="hold">
                                          <p:stCondLst>
                                            <p:cond delay="600"/>
                                          </p:stCondLst>
                                        </p:cTn>
                                        <p:tgtEl>
                                          <p:spTgt spid="3">
                                            <p:txEl>
                                              <p:pRg st="2" end="2"/>
                                            </p:txEl>
                                          </p:spTgt>
                                        </p:tgtEl>
                                        <p:attrNameLst>
                                          <p:attrName>xshear</p:attrName>
                                        </p:attrNameLst>
                                      </p:cBhvr>
                                    </p:anim>
                                    <p:animScale>
                                      <p:cBhvr>
                                        <p:cTn id="19" dur="200" decel="100000" autoRev="1" fill="hold">
                                          <p:stCondLst>
                                            <p:cond delay="600"/>
                                          </p:stCondLst>
                                        </p:cTn>
                                        <p:tgtEl>
                                          <p:spTgt spid="3">
                                            <p:txEl>
                                              <p:pRg st="2" end="2"/>
                                            </p:txEl>
                                          </p:spTgt>
                                        </p:tgtEl>
                                      </p:cBhvr>
                                      <p:from x="100000" y="100000"/>
                                      <p:to x="80000" y="100000"/>
                                    </p:animScale>
                                    <p:anim by="(#ppt_h/3+#ppt_w*0.1)" calcmode="lin" valueType="num">
                                      <p:cBhvr additive="sum">
                                        <p:cTn id="20" dur="200" decel="100000" autoRev="1" fill="hold">
                                          <p:stCondLst>
                                            <p:cond delay="600"/>
                                          </p:stCondLst>
                                        </p:cTn>
                                        <p:tgtEl>
                                          <p:spTgt spid="3">
                                            <p:txEl>
                                              <p:pRg st="2" end="2"/>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Bazrasi\Desktop\New Folder (5)\گل\08260013.JPG"/>
          <p:cNvPicPr>
            <a:picLocks noChangeAspect="1" noChangeArrowheads="1"/>
          </p:cNvPicPr>
          <p:nvPr/>
        </p:nvPicPr>
        <p:blipFill>
          <a:blip r:embed="rId2" cstate="print"/>
          <a:srcRect/>
          <a:stretch>
            <a:fillRect/>
          </a:stretch>
        </p:blipFill>
        <p:spPr bwMode="auto">
          <a:xfrm>
            <a:off x="2357422" y="4357694"/>
            <a:ext cx="4714908" cy="2119306"/>
          </a:xfrm>
          <a:prstGeom prst="rect">
            <a:avLst/>
          </a:prstGeom>
          <a:noFill/>
        </p:spPr>
      </p:pic>
      <p:sp>
        <p:nvSpPr>
          <p:cNvPr id="3" name="TextBox 2"/>
          <p:cNvSpPr txBox="1"/>
          <p:nvPr/>
        </p:nvSpPr>
        <p:spPr>
          <a:xfrm>
            <a:off x="357158" y="357166"/>
            <a:ext cx="8572560" cy="6143668"/>
          </a:xfrm>
          <a:prstGeom prst="rect">
            <a:avLst/>
          </a:prstGeom>
          <a:solidFill>
            <a:srgbClr val="00B0F0"/>
          </a:solidFill>
          <a:ln w="76200">
            <a:solidFill>
              <a:srgbClr val="FF0000"/>
            </a:solidFill>
          </a:ln>
        </p:spPr>
        <p:txBody>
          <a:bodyPr wrap="square" rtlCol="1">
            <a:spAutoFit/>
          </a:bodyPr>
          <a:lstStyle/>
          <a:p>
            <a:pPr algn="ctr"/>
            <a:r>
              <a:rPr lang="fa-IR" sz="5400" dirty="0">
                <a:cs typeface="2  Titr" pitchFamily="2" charset="-78"/>
              </a:rPr>
              <a:t>حضرت نوح وساطت کرد که شیطان توبه کندوبرگردد.خداوند فرمود :همه کارهای قبل او راقلم </a:t>
            </a:r>
          </a:p>
          <a:p>
            <a:pPr algn="ctr"/>
            <a:r>
              <a:rPr lang="fa-IR" sz="5400" dirty="0">
                <a:cs typeface="2  Titr" pitchFamily="2" charset="-78"/>
              </a:rPr>
              <a:t>می گیرم.توبه اواین است که برود وبر قبرحضرت آدم سجده کند شیطان گفت من به خودش سجده نکردم بر قبرش سجده کنم.و...</a:t>
            </a:r>
          </a:p>
        </p:txBody>
      </p:sp>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Bazrasi\Desktop\New Folder (5)\گل\08260028.JPG"/>
          <p:cNvPicPr>
            <a:picLocks noChangeAspect="1" noChangeArrowheads="1"/>
          </p:cNvPicPr>
          <p:nvPr/>
        </p:nvPicPr>
        <p:blipFill>
          <a:blip r:embed="rId2" cstate="print"/>
          <a:srcRect/>
          <a:stretch>
            <a:fillRect/>
          </a:stretch>
        </p:blipFill>
        <p:spPr bwMode="auto">
          <a:xfrm>
            <a:off x="3286116" y="4286256"/>
            <a:ext cx="3635372" cy="2047867"/>
          </a:xfrm>
          <a:prstGeom prst="rect">
            <a:avLst/>
          </a:prstGeom>
          <a:noFill/>
        </p:spPr>
      </p:pic>
      <p:sp>
        <p:nvSpPr>
          <p:cNvPr id="3" name="TextBox 2"/>
          <p:cNvSpPr txBox="1"/>
          <p:nvPr/>
        </p:nvSpPr>
        <p:spPr>
          <a:xfrm>
            <a:off x="357158" y="357166"/>
            <a:ext cx="8501122" cy="3416320"/>
          </a:xfrm>
          <a:prstGeom prst="rect">
            <a:avLst/>
          </a:prstGeom>
          <a:solidFill>
            <a:schemeClr val="accent6">
              <a:lumMod val="40000"/>
              <a:lumOff val="60000"/>
            </a:schemeClr>
          </a:solidFill>
          <a:ln w="76200">
            <a:solidFill>
              <a:srgbClr val="FF0000"/>
            </a:solidFill>
          </a:ln>
        </p:spPr>
        <p:txBody>
          <a:bodyPr wrap="square" rtlCol="1">
            <a:spAutoFit/>
          </a:bodyPr>
          <a:lstStyle/>
          <a:p>
            <a:pPr algn="ctr"/>
            <a:r>
              <a:rPr lang="fa-IR" sz="5400" dirty="0">
                <a:cs typeface="2  Titr" pitchFamily="2" charset="-78"/>
              </a:rPr>
              <a:t>به آدم خوش اخلاق ثواب کسی را می دهندکه تا صبح عبادت می کند،هرروز روزه می گیرد ودر میدان جهاد مشغول نبرد است.</a:t>
            </a: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nodeType="clickEffect">
                                  <p:stCondLst>
                                    <p:cond delay="0"/>
                                  </p:stCondLst>
                                  <p:childTnLst>
                                    <p:animRot by="21600000">
                                      <p:cBhvr>
                                        <p:cTn id="15" dur="2000" fill="hold"/>
                                        <p:tgtEl>
                                          <p:spTgt spid="143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Bazrasi\Desktop\New Folder (5)\گل\dpennala133.jpg"/>
          <p:cNvPicPr>
            <a:picLocks noChangeAspect="1" noChangeArrowheads="1"/>
          </p:cNvPicPr>
          <p:nvPr/>
        </p:nvPicPr>
        <p:blipFill>
          <a:blip r:embed="rId2" cstate="print"/>
          <a:srcRect/>
          <a:stretch>
            <a:fillRect/>
          </a:stretch>
        </p:blipFill>
        <p:spPr bwMode="auto">
          <a:xfrm>
            <a:off x="-42344" y="0"/>
            <a:ext cx="9186343" cy="6858000"/>
          </a:xfrm>
          <a:prstGeom prst="rect">
            <a:avLst/>
          </a:prstGeom>
          <a:noFill/>
        </p:spPr>
      </p:pic>
      <p:sp>
        <p:nvSpPr>
          <p:cNvPr id="3" name="TextBox 2"/>
          <p:cNvSpPr txBox="1"/>
          <p:nvPr/>
        </p:nvSpPr>
        <p:spPr>
          <a:xfrm>
            <a:off x="3286116" y="428604"/>
            <a:ext cx="5572164" cy="6186309"/>
          </a:xfrm>
          <a:prstGeom prst="rect">
            <a:avLst/>
          </a:prstGeom>
          <a:solidFill>
            <a:schemeClr val="accent3">
              <a:lumMod val="60000"/>
              <a:lumOff val="40000"/>
            </a:schemeClr>
          </a:solidFill>
        </p:spPr>
        <p:txBody>
          <a:bodyPr wrap="square" rtlCol="1">
            <a:spAutoFit/>
          </a:bodyPr>
          <a:lstStyle/>
          <a:p>
            <a:pPr algn="ctr"/>
            <a:r>
              <a:rPr lang="fa-IR" sz="6600" dirty="0">
                <a:cs typeface="2  Titr" pitchFamily="2" charset="-78"/>
              </a:rPr>
              <a:t>علی (ع):</a:t>
            </a:r>
          </a:p>
          <a:p>
            <a:pPr algn="ctr"/>
            <a:r>
              <a:rPr lang="fa-IR" sz="6600" dirty="0">
                <a:cs typeface="2  Titr" pitchFamily="2" charset="-78"/>
              </a:rPr>
              <a:t>کسی که اخلاقش نیکوست، دوستانش زیاد ند ودیگران با اوانس والفت می گیرند.</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 calcmode="lin" valueType="num">
                                      <p:cBhvr>
                                        <p:cTn id="12" dur="1000" fill="hold"/>
                                        <p:tgtEl>
                                          <p:spTgt spid="15362"/>
                                        </p:tgtEl>
                                        <p:attrNameLst>
                                          <p:attrName>ppt_w</p:attrName>
                                        </p:attrNameLst>
                                      </p:cBhvr>
                                      <p:tavLst>
                                        <p:tav tm="0">
                                          <p:val>
                                            <p:fltVal val="0"/>
                                          </p:val>
                                        </p:tav>
                                        <p:tav tm="100000">
                                          <p:val>
                                            <p:strVal val="#ppt_w"/>
                                          </p:val>
                                        </p:tav>
                                      </p:tavLst>
                                    </p:anim>
                                    <p:anim calcmode="lin" valueType="num">
                                      <p:cBhvr>
                                        <p:cTn id="13" dur="1000" fill="hold"/>
                                        <p:tgtEl>
                                          <p:spTgt spid="15362"/>
                                        </p:tgtEl>
                                        <p:attrNameLst>
                                          <p:attrName>ppt_h</p:attrName>
                                        </p:attrNameLst>
                                      </p:cBhvr>
                                      <p:tavLst>
                                        <p:tav tm="0">
                                          <p:val>
                                            <p:fltVal val="0"/>
                                          </p:val>
                                        </p:tav>
                                        <p:tav tm="100000">
                                          <p:val>
                                            <p:strVal val="#ppt_h"/>
                                          </p:val>
                                        </p:tav>
                                      </p:tavLst>
                                    </p:anim>
                                    <p:anim calcmode="lin" valueType="num">
                                      <p:cBhvr>
                                        <p:cTn id="14" dur="1000" fill="hold"/>
                                        <p:tgtEl>
                                          <p:spTgt spid="1536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536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Documents and Settings\Bazrasi\Desktop\New Folder (5)\خانه\125.JPG"/>
          <p:cNvPicPr>
            <a:picLocks noChangeAspect="1" noChangeArrowheads="1"/>
          </p:cNvPicPr>
          <p:nvPr/>
        </p:nvPicPr>
        <p:blipFill>
          <a:blip r:embed="rId2" cstate="print"/>
          <a:srcRect/>
          <a:stretch>
            <a:fillRect/>
          </a:stretch>
        </p:blipFill>
        <p:spPr bwMode="auto">
          <a:xfrm>
            <a:off x="0" y="78827"/>
            <a:ext cx="9144000" cy="6779173"/>
          </a:xfrm>
          <a:prstGeom prst="rect">
            <a:avLst/>
          </a:prstGeom>
          <a:noFill/>
        </p:spPr>
      </p:pic>
      <p:sp>
        <p:nvSpPr>
          <p:cNvPr id="3" name="TextBox 2"/>
          <p:cNvSpPr txBox="1"/>
          <p:nvPr/>
        </p:nvSpPr>
        <p:spPr>
          <a:xfrm>
            <a:off x="1428728" y="428604"/>
            <a:ext cx="6858048" cy="923330"/>
          </a:xfrm>
          <a:prstGeom prst="rect">
            <a:avLst/>
          </a:prstGeom>
          <a:solidFill>
            <a:srgbClr val="00B0F0"/>
          </a:solidFill>
        </p:spPr>
        <p:txBody>
          <a:bodyPr wrap="square" rtlCol="1">
            <a:spAutoFit/>
          </a:bodyPr>
          <a:lstStyle/>
          <a:p>
            <a:pPr algn="ctr"/>
            <a:r>
              <a:rPr lang="fa-IR" sz="5400" dirty="0">
                <a:cs typeface="2  Titr" pitchFamily="2" charset="-78"/>
              </a:rPr>
              <a:t>بوسه بر آستان بهشت</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nodeType="clickEffect">
                                  <p:stCondLst>
                                    <p:cond delay="0"/>
                                  </p:stCondLst>
                                  <p:childTnLst>
                                    <p:set>
                                      <p:cBhvr>
                                        <p:cTn id="15" dur="1" fill="hold">
                                          <p:stCondLst>
                                            <p:cond delay="0"/>
                                          </p:stCondLst>
                                        </p:cTn>
                                        <p:tgtEl>
                                          <p:spTgt spid="25602"/>
                                        </p:tgtEl>
                                        <p:attrNameLst>
                                          <p:attrName>style.visibility</p:attrName>
                                        </p:attrNameLst>
                                      </p:cBhvr>
                                      <p:to>
                                        <p:strVal val="visible"/>
                                      </p:to>
                                    </p:set>
                                    <p:anim to="" calcmode="lin" valueType="num">
                                      <p:cBhvr>
                                        <p:cTn id="16" dur="1" fill="hold"/>
                                        <p:tgtEl>
                                          <p:spTgt spid="2560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0034" y="357166"/>
            <a:ext cx="8429684" cy="4247317"/>
          </a:xfrm>
          <a:prstGeom prst="rect">
            <a:avLst/>
          </a:prstGeom>
          <a:solidFill>
            <a:srgbClr val="92D050"/>
          </a:solidFill>
          <a:ln w="76200">
            <a:solidFill>
              <a:schemeClr val="tx1"/>
            </a:solidFill>
          </a:ln>
        </p:spPr>
        <p:txBody>
          <a:bodyPr wrap="square" rtlCol="1">
            <a:spAutoFit/>
          </a:bodyPr>
          <a:lstStyle/>
          <a:p>
            <a:pPr algn="ctr"/>
            <a:r>
              <a:rPr lang="fa-IR" sz="5400" dirty="0">
                <a:cs typeface="2  Titr" pitchFamily="2" charset="-78"/>
              </a:rPr>
              <a:t>شنیده اید حضرت با قاتل خودش ابن ملجم چه کرد؟شیری که برایش آورده بودند به قاتلش بخشید.شنیده اید برای عثمان که در محاصره بود آب فرستاد.</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C:\Documents and Settings\COMPANY DEMO\Desktop\deh\3ceb51ed-2ed8-4e64-a667-b186373dc47e.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
        <p:nvSpPr>
          <p:cNvPr id="4" name="TextBox 3"/>
          <p:cNvSpPr txBox="1"/>
          <p:nvPr/>
        </p:nvSpPr>
        <p:spPr>
          <a:xfrm>
            <a:off x="571472" y="571480"/>
            <a:ext cx="8215370" cy="3877985"/>
          </a:xfrm>
          <a:prstGeom prst="rect">
            <a:avLst/>
          </a:prstGeom>
          <a:noFill/>
        </p:spPr>
        <p:txBody>
          <a:bodyPr wrap="square" rtlCol="1">
            <a:spAutoFit/>
          </a:bodyPr>
          <a:lstStyle/>
          <a:p>
            <a:pPr algn="ctr" rtl="0"/>
            <a:r>
              <a:rPr lang="fa-IR" sz="6600" b="1" dirty="0">
                <a:ln>
                  <a:solidFill>
                    <a:srgbClr val="FFFF00"/>
                  </a:solidFill>
                </a:ln>
                <a:solidFill>
                  <a:srgbClr val="C00000"/>
                </a:solidFill>
                <a:cs typeface="2  Titr" pitchFamily="2" charset="-78"/>
              </a:rPr>
              <a:t>روزی از دانشمندی ریاضی دان نظرش را درباره زن و مرد پرسیدند...جواب داد:</a:t>
            </a:r>
            <a:r>
              <a:rPr lang="en-US" sz="4800" b="1" dirty="0">
                <a:cs typeface="2  Titr" pitchFamily="2" charset="-78"/>
              </a:rPr>
              <a:t/>
            </a:r>
            <a:br>
              <a:rPr lang="en-US" sz="4800" b="1" dirty="0">
                <a:cs typeface="2  Titr" pitchFamily="2" charset="-78"/>
              </a:rPr>
            </a:br>
            <a:endParaRPr lang="en-US" sz="4800" dirty="0">
              <a:cs typeface="2  Titr" pitchFamily="2" charset="-78"/>
            </a:endParaRP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C:\Documents and Settings\COMPANY DEMO\Desktop\deh\3ceb51ed-2ed8-4e64-a667-b186373dc47e.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
        <p:nvSpPr>
          <p:cNvPr id="4" name="TextBox 3"/>
          <p:cNvSpPr txBox="1"/>
          <p:nvPr/>
        </p:nvSpPr>
        <p:spPr>
          <a:xfrm>
            <a:off x="571472" y="571480"/>
            <a:ext cx="8001056" cy="3785652"/>
          </a:xfrm>
          <a:prstGeom prst="rect">
            <a:avLst/>
          </a:prstGeom>
          <a:noFill/>
        </p:spPr>
        <p:txBody>
          <a:bodyPr wrap="square" rtlCol="1">
            <a:spAutoFit/>
          </a:bodyPr>
          <a:lstStyle/>
          <a:p>
            <a:pPr algn="ctr"/>
            <a:r>
              <a:rPr lang="fa-IR" sz="8000" b="1" dirty="0">
                <a:ln w="18000">
                  <a:solidFill>
                    <a:schemeClr val="accent2">
                      <a:satMod val="140000"/>
                    </a:schemeClr>
                  </a:solidFill>
                  <a:prstDash val="solid"/>
                  <a:miter lim="800000"/>
                </a:ln>
                <a:solidFill>
                  <a:srgbClr val="00B050"/>
                </a:solidFill>
                <a:effectLst>
                  <a:outerShdw blurRad="25500" dist="23000" dir="7020000" algn="tl">
                    <a:srgbClr val="000000">
                      <a:alpha val="50000"/>
                    </a:srgbClr>
                  </a:outerShdw>
                </a:effectLst>
                <a:cs typeface="2  Titr" pitchFamily="2" charset="-78"/>
              </a:rPr>
              <a:t>اگرزن ومرد دارای اخلاق نیک باشند پس = 1</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C:\Documents and Settings\COMPANY DEMO\Desktop\deh\3ceb51ed-2ed8-4e64-a667-b186373dc47e.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
        <p:nvSpPr>
          <p:cNvPr id="4" name="TextBox 3"/>
          <p:cNvSpPr txBox="1"/>
          <p:nvPr/>
        </p:nvSpPr>
        <p:spPr>
          <a:xfrm>
            <a:off x="571472" y="571480"/>
            <a:ext cx="8001056" cy="2554545"/>
          </a:xfrm>
          <a:prstGeom prst="rect">
            <a:avLst/>
          </a:prstGeom>
          <a:noFill/>
        </p:spPr>
        <p:txBody>
          <a:bodyPr wrap="square" rtlCol="1">
            <a:spAutoFit/>
          </a:bodyPr>
          <a:lstStyle/>
          <a:p>
            <a:pPr algn="ctr"/>
            <a:r>
              <a:rPr lang="fa-IR" sz="8000" b="1" dirty="0">
                <a:ln w="18000">
                  <a:solidFill>
                    <a:schemeClr val="accent2">
                      <a:satMod val="140000"/>
                    </a:schemeClr>
                  </a:solidFill>
                  <a:prstDash val="solid"/>
                  <a:miter lim="800000"/>
                </a:ln>
                <a:solidFill>
                  <a:srgbClr val="00B050"/>
                </a:solidFill>
                <a:effectLst>
                  <a:outerShdw blurRad="25500" dist="23000" dir="7020000" algn="tl">
                    <a:srgbClr val="000000">
                      <a:alpha val="50000"/>
                    </a:srgbClr>
                  </a:outerShdw>
                </a:effectLst>
                <a:cs typeface="2  Titr" pitchFamily="2" charset="-78"/>
              </a:rPr>
              <a:t>اگردارای زیبایی هم باشند =10</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1" nodeType="click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by="(-#ppt_w*2)" calcmode="lin" valueType="num">
                                      <p:cBhvr rctx="PPT">
                                        <p:cTn id="15" dur="500" autoRev="1" fill="hold">
                                          <p:stCondLst>
                                            <p:cond delay="0"/>
                                          </p:stCondLst>
                                        </p:cTn>
                                        <p:tgtEl>
                                          <p:spTgt spid="4"/>
                                        </p:tgtEl>
                                        <p:attrNameLst>
                                          <p:attrName>ppt_w</p:attrName>
                                        </p:attrNameLst>
                                      </p:cBhvr>
                                    </p:anim>
                                    <p:anim by="(#ppt_w*0.50)" calcmode="lin" valueType="num">
                                      <p:cBhvr>
                                        <p:cTn id="16" dur="500" decel="50000" autoRev="1" fill="hold">
                                          <p:stCondLst>
                                            <p:cond delay="0"/>
                                          </p:stCondLst>
                                        </p:cTn>
                                        <p:tgtEl>
                                          <p:spTgt spid="4"/>
                                        </p:tgtEl>
                                        <p:attrNameLst>
                                          <p:attrName>ppt_x</p:attrName>
                                        </p:attrNameLst>
                                      </p:cBhvr>
                                    </p:anim>
                                    <p:anim from="(-#ppt_h/2)" to="(#ppt_y)" calcmode="lin" valueType="num">
                                      <p:cBhvr>
                                        <p:cTn id="17" dur="1000" fill="hold">
                                          <p:stCondLst>
                                            <p:cond delay="0"/>
                                          </p:stCondLst>
                                        </p:cTn>
                                        <p:tgtEl>
                                          <p:spTgt spid="4"/>
                                        </p:tgtEl>
                                        <p:attrNameLst>
                                          <p:attrName>ppt_y</p:attrName>
                                        </p:attrNameLst>
                                      </p:cBhvr>
                                    </p:anim>
                                    <p:animRot by="21600000">
                                      <p:cBhvr>
                                        <p:cTn id="18" dur="10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Documents and Settings\Bazrasi\Desktop\New Folder (5)\خانه\01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1142976" y="357166"/>
            <a:ext cx="7286676" cy="5078313"/>
          </a:xfrm>
          <a:prstGeom prst="rect">
            <a:avLst/>
          </a:prstGeom>
          <a:solidFill>
            <a:schemeClr val="accent2">
              <a:lumMod val="40000"/>
              <a:lumOff val="60000"/>
            </a:schemeClr>
          </a:solidFill>
        </p:spPr>
        <p:txBody>
          <a:bodyPr wrap="square" rtlCol="1">
            <a:spAutoFit/>
          </a:bodyPr>
          <a:lstStyle/>
          <a:p>
            <a:r>
              <a:rPr lang="fa-IR" sz="5400" dirty="0">
                <a:ln>
                  <a:solidFill>
                    <a:srgbClr val="FF0000"/>
                  </a:solidFill>
                </a:ln>
                <a:cs typeface="2  Titr" pitchFamily="2" charset="-78"/>
              </a:rPr>
              <a:t>راه ها ی مهار غضب:</a:t>
            </a:r>
          </a:p>
          <a:p>
            <a:r>
              <a:rPr lang="fa-IR" sz="5400" dirty="0">
                <a:ln>
                  <a:solidFill>
                    <a:srgbClr val="FF0000"/>
                  </a:solidFill>
                </a:ln>
                <a:cs typeface="2  Titr" pitchFamily="2" charset="-78"/>
              </a:rPr>
              <a:t>1-دعا وتوسل</a:t>
            </a:r>
          </a:p>
          <a:p>
            <a:r>
              <a:rPr lang="fa-IR" sz="5400" dirty="0">
                <a:ln>
                  <a:solidFill>
                    <a:srgbClr val="FF0000"/>
                  </a:solidFill>
                </a:ln>
                <a:cs typeface="2  Titr" pitchFamily="2" charset="-78"/>
              </a:rPr>
              <a:t>2-پناه بردن به خداوند</a:t>
            </a:r>
          </a:p>
          <a:p>
            <a:r>
              <a:rPr lang="fa-IR" sz="5400" dirty="0">
                <a:ln>
                  <a:solidFill>
                    <a:srgbClr val="FF0000"/>
                  </a:solidFill>
                </a:ln>
                <a:cs typeface="2  Titr" pitchFamily="2" charset="-78"/>
              </a:rPr>
              <a:t>3-یادخداوند</a:t>
            </a:r>
          </a:p>
          <a:p>
            <a:r>
              <a:rPr lang="fa-IR" sz="5400" dirty="0">
                <a:ln>
                  <a:solidFill>
                    <a:srgbClr val="FF0000"/>
                  </a:solidFill>
                </a:ln>
                <a:cs typeface="2  Titr" pitchFamily="2" charset="-78"/>
              </a:rPr>
              <a:t>4- کوچک شمردن خود</a:t>
            </a:r>
          </a:p>
          <a:p>
            <a:r>
              <a:rPr lang="fa-IR" sz="5400" dirty="0">
                <a:ln>
                  <a:solidFill>
                    <a:srgbClr val="FF0000"/>
                  </a:solidFill>
                </a:ln>
                <a:cs typeface="2  Titr" pitchFamily="2" charset="-78"/>
              </a:rPr>
              <a:t>5- کم کردن حساسیت ها</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C:\Documents and Settings\Bazrasi\Desktop\New Folder (5)\طبیعت\045.jpg"/>
          <p:cNvPicPr>
            <a:picLocks noChangeAspect="1" noChangeArrowheads="1"/>
          </p:cNvPicPr>
          <p:nvPr/>
        </p:nvPicPr>
        <p:blipFill>
          <a:blip r:embed="rId2" cstate="print"/>
          <a:srcRect/>
          <a:stretch>
            <a:fillRect/>
          </a:stretch>
        </p:blipFill>
        <p:spPr bwMode="auto">
          <a:xfrm>
            <a:off x="-259844" y="0"/>
            <a:ext cx="9403844" cy="6715148"/>
          </a:xfrm>
          <a:prstGeom prst="rect">
            <a:avLst/>
          </a:prstGeom>
          <a:noFill/>
        </p:spPr>
      </p:pic>
      <p:sp>
        <p:nvSpPr>
          <p:cNvPr id="3" name="Rectangle 2"/>
          <p:cNvSpPr/>
          <p:nvPr/>
        </p:nvSpPr>
        <p:spPr>
          <a:xfrm>
            <a:off x="1071538" y="0"/>
            <a:ext cx="6143668" cy="5262979"/>
          </a:xfrm>
          <a:prstGeom prst="rect">
            <a:avLst/>
          </a:prstGeom>
          <a:solidFill>
            <a:schemeClr val="bg1">
              <a:lumMod val="95000"/>
            </a:schemeClr>
          </a:solidFill>
        </p:spPr>
        <p:txBody>
          <a:bodyPr wrap="square">
            <a:spAutoFit/>
          </a:bodyPr>
          <a:lstStyle/>
          <a:p>
            <a:r>
              <a:rPr lang="fa-IR" sz="4800" dirty="0">
                <a:ln>
                  <a:solidFill>
                    <a:srgbClr val="FF0000"/>
                  </a:solidFill>
                </a:ln>
                <a:cs typeface="2  Titr" pitchFamily="2" charset="-78"/>
              </a:rPr>
              <a:t>6- تغییر وضعیت </a:t>
            </a:r>
          </a:p>
          <a:p>
            <a:r>
              <a:rPr lang="fa-IR" sz="4800" dirty="0">
                <a:ln>
                  <a:solidFill>
                    <a:srgbClr val="FF0000"/>
                  </a:solidFill>
                </a:ln>
                <a:cs typeface="2  Titr" pitchFamily="2" charset="-78"/>
              </a:rPr>
              <a:t>7-تغییر مکان</a:t>
            </a:r>
          </a:p>
          <a:p>
            <a:r>
              <a:rPr lang="fa-IR" sz="4800" dirty="0">
                <a:ln>
                  <a:solidFill>
                    <a:srgbClr val="FF0000"/>
                  </a:solidFill>
                </a:ln>
                <a:cs typeface="2  Titr" pitchFamily="2" charset="-78"/>
              </a:rPr>
              <a:t>8-وضوگرفتن</a:t>
            </a:r>
          </a:p>
          <a:p>
            <a:r>
              <a:rPr lang="fa-IR" sz="4800" dirty="0">
                <a:ln>
                  <a:solidFill>
                    <a:srgbClr val="FF0000"/>
                  </a:solidFill>
                </a:ln>
                <a:cs typeface="2  Titr" pitchFamily="2" charset="-78"/>
              </a:rPr>
              <a:t>9-سکوت در برابر خشمگین</a:t>
            </a:r>
          </a:p>
          <a:p>
            <a:r>
              <a:rPr lang="fa-IR" sz="4800" dirty="0">
                <a:ln>
                  <a:solidFill>
                    <a:srgbClr val="FF0000"/>
                  </a:solidFill>
                </a:ln>
                <a:cs typeface="2  Titr" pitchFamily="2" charset="-78"/>
              </a:rPr>
              <a:t>10-تمرین وتلاش</a:t>
            </a:r>
          </a:p>
          <a:p>
            <a:r>
              <a:rPr lang="fa-IR" sz="4800" dirty="0">
                <a:ln>
                  <a:solidFill>
                    <a:srgbClr val="FF0000"/>
                  </a:solidFill>
                </a:ln>
                <a:cs typeface="2  Titr" pitchFamily="2" charset="-78"/>
              </a:rPr>
              <a:t>11-شناخت ارج ومقام حلم</a:t>
            </a:r>
          </a:p>
          <a:p>
            <a:r>
              <a:rPr lang="fa-IR" sz="4800" dirty="0">
                <a:ln>
                  <a:solidFill>
                    <a:srgbClr val="FF0000"/>
                  </a:solidFill>
                </a:ln>
                <a:cs typeface="2  Titr" pitchFamily="2" charset="-78"/>
              </a:rPr>
              <a:t>12-جریمه کردن خود</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1"/>
                                          </p:val>
                                        </p:tav>
                                        <p:tav tm="100000">
                                          <p:val>
                                            <p:strVal val="#ppt_x"/>
                                          </p:val>
                                        </p:tav>
                                      </p:tavLst>
                                    </p:anim>
                                    <p:anim calcmode="lin" valueType="num">
                                      <p:cBhvr>
                                        <p:cTn id="9"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pic>
        <p:nvPicPr>
          <p:cNvPr id="8194" name="Picture 2" descr="C:\Documents and Settings\COMPANY DEMO\My Documents\My Pictures\[Pic3_ir]_Romantic_events_flowers_photo_00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TextBox 3"/>
          <p:cNvSpPr txBox="1"/>
          <p:nvPr/>
        </p:nvSpPr>
        <p:spPr>
          <a:xfrm>
            <a:off x="785786" y="714356"/>
            <a:ext cx="7643866" cy="3600986"/>
          </a:xfrm>
          <a:prstGeom prst="rect">
            <a:avLst/>
          </a:prstGeom>
          <a:noFill/>
        </p:spPr>
        <p:txBody>
          <a:bodyPr wrap="square" rtlCol="1">
            <a:spAutoFit/>
          </a:bodyPr>
          <a:lstStyle/>
          <a:p>
            <a:pPr algn="ctr"/>
            <a:r>
              <a:rPr lang="fa-IR" sz="6000" b="1" dirty="0">
                <a:ln>
                  <a:solidFill>
                    <a:srgbClr val="002060"/>
                  </a:solidFill>
                </a:ln>
                <a:solidFill>
                  <a:srgbClr val="FF0000"/>
                </a:solidFill>
                <a:cs typeface="2  Titr" pitchFamily="2" charset="-78"/>
              </a:rPr>
              <a:t>سرآغازنامه ی عمل مؤمن زیبایی اخلاق اوست.</a:t>
            </a:r>
          </a:p>
          <a:p>
            <a:pPr algn="ctr"/>
            <a:endParaRPr lang="fa-IR" sz="6000" b="1" dirty="0">
              <a:ln>
                <a:solidFill>
                  <a:srgbClr val="002060"/>
                </a:solidFill>
              </a:ln>
              <a:solidFill>
                <a:srgbClr val="FF0000"/>
              </a:solidFill>
              <a:cs typeface="2  Titr" pitchFamily="2" charset="-78"/>
            </a:endParaRPr>
          </a:p>
          <a:p>
            <a:pPr algn="ctr"/>
            <a:r>
              <a:rPr lang="fa-IR" sz="4800" b="1" dirty="0">
                <a:ln>
                  <a:solidFill>
                    <a:srgbClr val="002060"/>
                  </a:solidFill>
                </a:ln>
                <a:solidFill>
                  <a:srgbClr val="FF0000"/>
                </a:solidFill>
                <a:cs typeface="2  Titr" pitchFamily="2" charset="-78"/>
              </a:rPr>
              <a:t>علی علیه السلام</a:t>
            </a:r>
          </a:p>
        </p:txBody>
      </p:sp>
    </p:spTree>
  </p:cSld>
  <p:clrMapOvr>
    <a:masterClrMapping/>
  </p:clrMapOvr>
  <p:transition advTm="10000">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4">
                                            <p:txEl>
                                              <p:pRg st="0" end="0"/>
                                            </p:txEl>
                                          </p:spTgt>
                                        </p:tgtEl>
                                        <p:attrNameLst>
                                          <p:attrName>ppt_w</p:attrName>
                                        </p:attrNameLst>
                                      </p:cBhvr>
                                    </p:anim>
                                    <p:anim by="(#ppt_w*0.50)" calcmode="lin" valueType="num">
                                      <p:cBhvr>
                                        <p:cTn id="8" dur="500" decel="50000" autoRev="1" fill="hold">
                                          <p:stCondLst>
                                            <p:cond delay="0"/>
                                          </p:stCondLst>
                                        </p:cTn>
                                        <p:tgtEl>
                                          <p:spTgt spid="4">
                                            <p:txEl>
                                              <p:pRg st="0" end="0"/>
                                            </p:txEl>
                                          </p:spTgt>
                                        </p:tgtEl>
                                        <p:attrNameLst>
                                          <p:attrName>ppt_x</p:attrName>
                                        </p:attrNameLst>
                                      </p:cBhvr>
                                    </p:anim>
                                    <p:anim from="(-#ppt_h/2)" to="(#ppt_y)" calcmode="lin" valueType="num">
                                      <p:cBhvr>
                                        <p:cTn id="9" dur="1000" fill="hold">
                                          <p:stCondLst>
                                            <p:cond delay="0"/>
                                          </p:stCondLst>
                                        </p:cTn>
                                        <p:tgtEl>
                                          <p:spTgt spid="4">
                                            <p:txEl>
                                              <p:pRg st="0" end="0"/>
                                            </p:txEl>
                                          </p:spTgt>
                                        </p:tgtEl>
                                        <p:attrNameLst>
                                          <p:attrName>ppt_y</p:attrName>
                                        </p:attrNameLst>
                                      </p:cBhvr>
                                    </p:anim>
                                    <p:animRot by="21600000">
                                      <p:cBhvr>
                                        <p:cTn id="10" dur="1000" fill="hold">
                                          <p:stCondLst>
                                            <p:cond delay="0"/>
                                          </p:stCondLst>
                                        </p:cTn>
                                        <p:tgtEl>
                                          <p:spTgt spid="4">
                                            <p:txEl>
                                              <p:pRg st="0" end="0"/>
                                            </p:txEl>
                                          </p:spTgt>
                                        </p:tgtEl>
                                        <p:attrNameLst>
                                          <p:attrName>r</p:attrName>
                                        </p:attrNameLst>
                                      </p:cBhvr>
                                    </p:animRot>
                                  </p:childTnLst>
                                </p:cTn>
                              </p:par>
                              <p:par>
                                <p:cTn id="11" presetID="56" presetClass="entr" presetSubtype="0" fill="hold" nodeType="withEffect">
                                  <p:stCondLst>
                                    <p:cond delay="0"/>
                                  </p:stCondLst>
                                  <p:iterate type="lt">
                                    <p:tmPct val="10000"/>
                                  </p:iterate>
                                  <p:childTnLst>
                                    <p:set>
                                      <p:cBhvr>
                                        <p:cTn id="12" dur="1" fill="hold">
                                          <p:stCondLst>
                                            <p:cond delay="0"/>
                                          </p:stCondLst>
                                        </p:cTn>
                                        <p:tgtEl>
                                          <p:spTgt spid="4">
                                            <p:txEl>
                                              <p:pRg st="2" end="2"/>
                                            </p:txEl>
                                          </p:spTgt>
                                        </p:tgtEl>
                                        <p:attrNameLst>
                                          <p:attrName>style.visibility</p:attrName>
                                        </p:attrNameLst>
                                      </p:cBhvr>
                                      <p:to>
                                        <p:strVal val="visible"/>
                                      </p:to>
                                    </p:set>
                                    <p:anim by="(-#ppt_w*2)" calcmode="lin" valueType="num">
                                      <p:cBhvr rctx="PPT">
                                        <p:cTn id="13" dur="500" autoRev="1" fill="hold">
                                          <p:stCondLst>
                                            <p:cond delay="0"/>
                                          </p:stCondLst>
                                        </p:cTn>
                                        <p:tgtEl>
                                          <p:spTgt spid="4">
                                            <p:txEl>
                                              <p:pRg st="2" end="2"/>
                                            </p:txEl>
                                          </p:spTgt>
                                        </p:tgtEl>
                                        <p:attrNameLst>
                                          <p:attrName>ppt_w</p:attrName>
                                        </p:attrNameLst>
                                      </p:cBhvr>
                                    </p:anim>
                                    <p:anim by="(#ppt_w*0.50)" calcmode="lin" valueType="num">
                                      <p:cBhvr>
                                        <p:cTn id="14" dur="500" decel="50000" autoRev="1" fill="hold">
                                          <p:stCondLst>
                                            <p:cond delay="0"/>
                                          </p:stCondLst>
                                        </p:cTn>
                                        <p:tgtEl>
                                          <p:spTgt spid="4">
                                            <p:txEl>
                                              <p:pRg st="2" end="2"/>
                                            </p:txEl>
                                          </p:spTgt>
                                        </p:tgtEl>
                                        <p:attrNameLst>
                                          <p:attrName>ppt_x</p:attrName>
                                        </p:attrNameLst>
                                      </p:cBhvr>
                                    </p:anim>
                                    <p:anim from="(-#ppt_h/2)" to="(#ppt_y)" calcmode="lin" valueType="num">
                                      <p:cBhvr>
                                        <p:cTn id="15" dur="1000" fill="hold">
                                          <p:stCondLst>
                                            <p:cond delay="0"/>
                                          </p:stCondLst>
                                        </p:cTn>
                                        <p:tgtEl>
                                          <p:spTgt spid="4">
                                            <p:txEl>
                                              <p:pRg st="2" end="2"/>
                                            </p:txEl>
                                          </p:spTgt>
                                        </p:tgtEl>
                                        <p:attrNameLst>
                                          <p:attrName>ppt_y</p:attrName>
                                        </p:attrNameLst>
                                      </p:cBhvr>
                                    </p:anim>
                                    <p:animRot by="21600000">
                                      <p:cBhvr>
                                        <p:cTn id="16" dur="1000" fill="hold">
                                          <p:stCondLst>
                                            <p:cond delay="0"/>
                                          </p:stCondLst>
                                        </p:cTn>
                                        <p:tgtEl>
                                          <p:spTgt spid="4">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Documents and Settings\Bazrasi\Desktop\New Folder (5)\خانه\Negar 06185.JPG"/>
          <p:cNvPicPr>
            <a:picLocks noChangeAspect="1" noChangeArrowheads="1"/>
          </p:cNvPicPr>
          <p:nvPr/>
        </p:nvPicPr>
        <p:blipFill>
          <a:blip r:embed="rId2" cstate="print"/>
          <a:srcRect/>
          <a:stretch>
            <a:fillRect/>
          </a:stretch>
        </p:blipFill>
        <p:spPr bwMode="auto">
          <a:xfrm>
            <a:off x="214282" y="321447"/>
            <a:ext cx="8715436" cy="6179387"/>
          </a:xfrm>
          <a:prstGeom prst="rect">
            <a:avLst/>
          </a:prstGeom>
          <a:noFill/>
        </p:spPr>
      </p:pic>
      <p:sp>
        <p:nvSpPr>
          <p:cNvPr id="3" name="TextBox 2"/>
          <p:cNvSpPr txBox="1"/>
          <p:nvPr/>
        </p:nvSpPr>
        <p:spPr>
          <a:xfrm>
            <a:off x="1000100" y="2533977"/>
            <a:ext cx="7143800" cy="1754326"/>
          </a:xfrm>
          <a:prstGeom prst="rect">
            <a:avLst/>
          </a:prstGeom>
          <a:solidFill>
            <a:srgbClr val="FFFF00"/>
          </a:solidFill>
          <a:ln w="76200">
            <a:solidFill>
              <a:srgbClr val="FF0000"/>
            </a:solidFill>
          </a:ln>
        </p:spPr>
        <p:txBody>
          <a:bodyPr wrap="square" rtlCol="1">
            <a:spAutoFit/>
          </a:bodyPr>
          <a:lstStyle/>
          <a:p>
            <a:pPr algn="ctr"/>
            <a:r>
              <a:rPr lang="fa-IR" sz="5400" b="1" dirty="0"/>
              <a:t>تهیه کننده :محمد الهی </a:t>
            </a:r>
          </a:p>
          <a:p>
            <a:pPr algn="ctr"/>
            <a:r>
              <a:rPr lang="fa-IR" sz="5400" b="1" dirty="0"/>
              <a:t>اسفند :98</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Bazrasi\Desktop\New Folder (5)\New Folder (5)\[Pic3_ir]_Nature_wallpaper_013.jpg"/>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p:spPr>
      </p:pic>
      <p:sp>
        <p:nvSpPr>
          <p:cNvPr id="3" name="TextBox 2"/>
          <p:cNvSpPr txBox="1"/>
          <p:nvPr/>
        </p:nvSpPr>
        <p:spPr>
          <a:xfrm>
            <a:off x="1142976" y="2428868"/>
            <a:ext cx="7572428" cy="1754326"/>
          </a:xfrm>
          <a:prstGeom prst="rect">
            <a:avLst/>
          </a:prstGeom>
          <a:noFill/>
        </p:spPr>
        <p:txBody>
          <a:bodyPr wrap="square" rtlCol="1">
            <a:spAutoFit/>
          </a:bodyPr>
          <a:lstStyle/>
          <a:p>
            <a:pPr algn="ctr"/>
            <a:r>
              <a:rPr lang="fa-IR" sz="5400" dirty="0">
                <a:cs typeface="2  Titr" pitchFamily="2" charset="-78"/>
              </a:rPr>
              <a:t>اخلاق مهم ترین ملاک ومعیار انتخاب همسر</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lowergraphic11024"/>
          <p:cNvPicPr>
            <a:picLocks noChangeAspect="1" noChangeArrowheads="1"/>
          </p:cNvPicPr>
          <p:nvPr/>
        </p:nvPicPr>
        <p:blipFill>
          <a:blip r:embed="rId2" cstate="print">
            <a:lum bright="-18000" contrast="24000"/>
          </a:blip>
          <a:srcRect/>
          <a:stretch>
            <a:fillRect/>
          </a:stretch>
        </p:blipFill>
        <p:spPr bwMode="auto">
          <a:xfrm>
            <a:off x="0" y="0"/>
            <a:ext cx="9144000" cy="6858000"/>
          </a:xfrm>
          <a:prstGeom prst="rect">
            <a:avLst/>
          </a:prstGeom>
          <a:noFill/>
          <a:ln w="9525">
            <a:noFill/>
            <a:miter lim="800000"/>
            <a:headEnd/>
            <a:tailEnd/>
          </a:ln>
          <a:effectLst/>
        </p:spPr>
      </p:pic>
      <p:sp>
        <p:nvSpPr>
          <p:cNvPr id="5" name="Rectangle 4"/>
          <p:cNvSpPr/>
          <p:nvPr/>
        </p:nvSpPr>
        <p:spPr>
          <a:xfrm>
            <a:off x="285720" y="1000108"/>
            <a:ext cx="8286808" cy="261610"/>
          </a:xfrm>
          <a:prstGeom prst="rect">
            <a:avLst/>
          </a:prstGeom>
          <a:noFill/>
          <a:ln>
            <a:noFill/>
          </a:ln>
          <a:effectLst>
            <a:outerShdw blurRad="44450" dist="27940" dir="5400000" algn="ctr">
              <a:srgbClr val="000000">
                <a:alpha val="32000"/>
              </a:srgbClr>
            </a:outerShdw>
          </a:effectLst>
          <a:scene3d>
            <a:camera prst="isometricOffAxis1Right"/>
            <a:lightRig rig="balanced" dir="t">
              <a:rot lat="0" lon="0" rev="8700000"/>
            </a:lightRig>
          </a:scene3d>
          <a:sp3d>
            <a:bevelT w="190500" h="38100"/>
          </a:sp3d>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endParaRPr lang="en-US" sz="11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innerShdw blurRad="63500" dist="50800" dir="5400000">
                  <a:prstClr val="black">
                    <a:alpha val="50000"/>
                  </a:prstClr>
                </a:innerShdw>
              </a:effectLst>
            </a:endParaRPr>
          </a:p>
        </p:txBody>
      </p:sp>
      <p:sp>
        <p:nvSpPr>
          <p:cNvPr id="27649" name="Rectangle 1"/>
          <p:cNvSpPr>
            <a:spLocks noChangeArrowheads="1"/>
          </p:cNvSpPr>
          <p:nvPr/>
        </p:nvSpPr>
        <p:spPr bwMode="auto">
          <a:xfrm>
            <a:off x="0" y="20800"/>
            <a:ext cx="9144000" cy="1277273"/>
          </a:xfrm>
          <a:prstGeom prst="rect">
            <a:avLst/>
          </a:prstGeom>
          <a:solidFill>
            <a:srgbClr val="FFFFFF"/>
          </a:solid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sz="4000" b="1" i="0" u="none" strike="noStrike" normalizeH="0" baseline="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ahoma" pitchFamily="34" charset="0"/>
                <a:cs typeface="2  Titr" pitchFamily="2" charset="-78"/>
              </a:rPr>
              <a:t>نامه عاشقانه امام به همسرش!</a:t>
            </a:r>
            <a:endParaRPr kumimoji="0" lang="en-US" sz="4000" b="1" i="0" u="none" strike="noStrike" normalizeH="0" baseline="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raditional Arabic" pitchFamily="2" charset="-78"/>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normalizeH="0" baseline="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1"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mph" presetSubtype="0" fill="hold" grpId="0" nodeType="clickEffect" nodePh="1">
                                  <p:stCondLst>
                                    <p:cond delay="0"/>
                                  </p:stCondLst>
                                  <p:endCondLst>
                                    <p:cond evt="begin" delay="0">
                                      <p:tn val="12"/>
                                    </p:cond>
                                  </p:endCondLst>
                                  <p:childTnLst>
                                    <p:animClr clrSpc="hsl" dir="cw">
                                      <p:cBhvr override="childStyle">
                                        <p:cTn id="13" dur="500" fill="hold"/>
                                        <p:tgtEl>
                                          <p:spTgt spid="5"/>
                                        </p:tgtEl>
                                        <p:attrNameLst>
                                          <p:attrName>style.color</p:attrName>
                                        </p:attrNameLst>
                                      </p:cBhvr>
                                      <p:by>
                                        <p:hsl h="-7200000" s="0" l="0"/>
                                      </p:by>
                                    </p:animClr>
                                    <p:animClr clrSpc="hsl" dir="cw">
                                      <p:cBhvr>
                                        <p:cTn id="14" dur="500" fill="hold"/>
                                        <p:tgtEl>
                                          <p:spTgt spid="5"/>
                                        </p:tgtEl>
                                        <p:attrNameLst>
                                          <p:attrName>fillcolor</p:attrName>
                                        </p:attrNameLst>
                                      </p:cBhvr>
                                      <p:by>
                                        <p:hsl h="-7200000" s="0" l="0"/>
                                      </p:by>
                                    </p:animClr>
                                    <p:animClr clrSpc="hsl" dir="cw">
                                      <p:cBhvr>
                                        <p:cTn id="15" dur="500" fill="hold"/>
                                        <p:tgtEl>
                                          <p:spTgt spid="5"/>
                                        </p:tgtEl>
                                        <p:attrNameLst>
                                          <p:attrName>stroke.color</p:attrName>
                                        </p:attrNameLst>
                                      </p:cBhvr>
                                      <p:by>
                                        <p:hsl h="-7200000" s="0" l="0"/>
                                      </p:by>
                                    </p:animClr>
                                    <p:set>
                                      <p:cBhvr>
                                        <p:cTn id="16" dur="500" fill="hold"/>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grpId="0" nodeType="clickEffect">
                                  <p:stCondLst>
                                    <p:cond delay="0"/>
                                  </p:stCondLst>
                                  <p:childTnLst>
                                    <p:animRot by="21600000">
                                      <p:cBhvr>
                                        <p:cTn id="20" dur="2000" fill="hold"/>
                                        <p:tgtEl>
                                          <p:spTgt spid="276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76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 descr="flower-power-wallpaper-ros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Picture 8" descr="lab92rmgaxwrmtzo8qj2"/>
          <p:cNvPicPr>
            <a:picLocks noChangeAspect="1" noChangeArrowheads="1"/>
          </p:cNvPicPr>
          <p:nvPr/>
        </p:nvPicPr>
        <p:blipFill>
          <a:blip r:embed="rId3" cstate="print"/>
          <a:srcRect/>
          <a:stretch>
            <a:fillRect/>
          </a:stretch>
        </p:blipFill>
        <p:spPr bwMode="auto">
          <a:xfrm>
            <a:off x="0" y="0"/>
            <a:ext cx="3214678" cy="6858000"/>
          </a:xfrm>
          <a:prstGeom prst="rect">
            <a:avLst/>
          </a:prstGeom>
          <a:noFill/>
        </p:spPr>
      </p:pic>
      <p:sp>
        <p:nvSpPr>
          <p:cNvPr id="5" name="TextBox 4"/>
          <p:cNvSpPr txBox="1"/>
          <p:nvPr/>
        </p:nvSpPr>
        <p:spPr>
          <a:xfrm>
            <a:off x="285720" y="214290"/>
            <a:ext cx="8501122" cy="5632311"/>
          </a:xfrm>
          <a:prstGeom prst="rect">
            <a:avLst/>
          </a:prstGeom>
          <a:solidFill>
            <a:schemeClr val="tx2">
              <a:lumMod val="60000"/>
              <a:lumOff val="40000"/>
            </a:schemeClr>
          </a:solidFill>
          <a:ln>
            <a:solidFill>
              <a:srgbClr val="FFC000"/>
            </a:solidFill>
          </a:ln>
        </p:spPr>
        <p:txBody>
          <a:bodyPr wrap="square" rtlCol="1">
            <a:spAutoFit/>
          </a:bodyPr>
          <a:lstStyle/>
          <a:p>
            <a:r>
              <a:rPr lang="fa-IR" sz="6000" dirty="0">
                <a:ln w="18415" cmpd="sng">
                  <a:solidFill>
                    <a:schemeClr val="accent6">
                      <a:lumMod val="75000"/>
                    </a:schemeClr>
                  </a:solidFill>
                  <a:prstDash val="solid"/>
                </a:ln>
                <a:solidFill>
                  <a:srgbClr val="FFFFFF"/>
                </a:solidFill>
                <a:effectLst>
                  <a:outerShdw blurRad="63500" dir="3600000" algn="tl" rotWithShape="0">
                    <a:srgbClr val="000000">
                      <a:alpha val="70000"/>
                    </a:srgbClr>
                  </a:outerShdw>
                </a:effectLst>
                <a:cs typeface="2  Titr" pitchFamily="2" charset="-78"/>
              </a:rPr>
              <a:t>«تصدقت شوم؛ الهي قربانت بروم، در اين مدت كه مبتلاي به جدايي از آن نور چشم عزيز و قوت قلبم گرديدم متذكر شما هستم و صورت زيبايت در آينه قلبم منقوش است. </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nodeType="with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atural (174).JPG"/>
          <p:cNvPicPr>
            <a:picLocks noChangeAspect="1"/>
          </p:cNvPicPr>
          <p:nvPr/>
        </p:nvPicPr>
        <p:blipFill>
          <a:blip r:embed="rId2" cstate="print"/>
          <a:srcRect/>
          <a:stretch>
            <a:fillRect/>
          </a:stretch>
        </p:blipFill>
        <p:spPr bwMode="auto">
          <a:xfrm>
            <a:off x="152400" y="33338"/>
            <a:ext cx="8839200" cy="6791325"/>
          </a:xfrm>
          <a:prstGeom prst="rect">
            <a:avLst/>
          </a:prstGeom>
          <a:noFill/>
          <a:ln w="9525">
            <a:noFill/>
            <a:miter lim="800000"/>
            <a:headEnd/>
            <a:tailEnd/>
          </a:ln>
        </p:spPr>
      </p:pic>
      <p:sp>
        <p:nvSpPr>
          <p:cNvPr id="3" name="Rectangle 4"/>
          <p:cNvSpPr>
            <a:spLocks noChangeArrowheads="1"/>
          </p:cNvSpPr>
          <p:nvPr/>
        </p:nvSpPr>
        <p:spPr bwMode="auto">
          <a:xfrm>
            <a:off x="642910" y="500042"/>
            <a:ext cx="6248400" cy="738664"/>
          </a:xfrm>
          <a:prstGeom prst="rect">
            <a:avLst/>
          </a:prstGeom>
          <a:noFill/>
          <a:ln w="9525">
            <a:noFill/>
            <a:miter lim="800000"/>
            <a:headEnd/>
            <a:tailEnd/>
          </a:ln>
        </p:spPr>
        <p:txBody>
          <a:bodyPr>
            <a:spAutoFit/>
          </a:bodyPr>
          <a:lstStyle/>
          <a:p>
            <a:pPr algn="ctr" rtl="1">
              <a:lnSpc>
                <a:spcPct val="200000"/>
              </a:lnSpc>
            </a:pPr>
            <a:endParaRPr lang="fa-IR" sz="2400" b="1" dirty="0">
              <a:solidFill>
                <a:srgbClr val="0070C0"/>
              </a:solidFill>
              <a:latin typeface="Calibri" pitchFamily="34" charset="0"/>
              <a:cs typeface="2  Titr" pitchFamily="2" charset="-78"/>
            </a:endParaRPr>
          </a:p>
        </p:txBody>
      </p:sp>
      <p:pic>
        <p:nvPicPr>
          <p:cNvPr id="5" name="Picture 4" descr="L:\goodarz\تصویر\aaa\alibabaey.gif"/>
          <p:cNvPicPr>
            <a:picLocks noChangeAspect="1" noChangeArrowheads="1" noCrop="1"/>
          </p:cNvPicPr>
          <p:nvPr/>
        </p:nvPicPr>
        <p:blipFill>
          <a:blip r:embed="rId3" cstate="print"/>
          <a:srcRect/>
          <a:stretch>
            <a:fillRect/>
          </a:stretch>
        </p:blipFill>
        <p:spPr bwMode="auto">
          <a:xfrm>
            <a:off x="757238" y="228600"/>
            <a:ext cx="614362" cy="452438"/>
          </a:xfrm>
          <a:prstGeom prst="rect">
            <a:avLst/>
          </a:prstGeom>
          <a:noFill/>
          <a:ln w="9525">
            <a:noFill/>
            <a:miter lim="800000"/>
            <a:headEnd/>
            <a:tailEnd/>
          </a:ln>
        </p:spPr>
      </p:pic>
      <p:sp>
        <p:nvSpPr>
          <p:cNvPr id="6" name="Rectangle 6"/>
          <p:cNvSpPr>
            <a:spLocks noChangeArrowheads="1"/>
          </p:cNvSpPr>
          <p:nvPr/>
        </p:nvSpPr>
        <p:spPr bwMode="auto">
          <a:xfrm>
            <a:off x="990600" y="5715000"/>
            <a:ext cx="1341438" cy="230188"/>
          </a:xfrm>
          <a:prstGeom prst="rect">
            <a:avLst/>
          </a:prstGeom>
          <a:noFill/>
          <a:ln w="9525">
            <a:noFill/>
            <a:miter lim="800000"/>
            <a:headEnd/>
            <a:tailEnd/>
          </a:ln>
        </p:spPr>
        <p:txBody>
          <a:bodyPr wrap="none">
            <a:spAutoFit/>
          </a:bodyPr>
          <a:lstStyle/>
          <a:p>
            <a:r>
              <a:rPr lang="en-US" sz="900" dirty="0">
                <a:solidFill>
                  <a:srgbClr val="C00000"/>
                </a:solidFill>
                <a:latin typeface="Calibri" pitchFamily="34" charset="0"/>
                <a:cs typeface="2  Titr" pitchFamily="2" charset="-78"/>
              </a:rPr>
              <a:t>Goodarz100@gmail.com</a:t>
            </a:r>
            <a:endParaRPr lang="hi-IN" sz="900">
              <a:solidFill>
                <a:srgbClr val="C00000"/>
              </a:solidFill>
              <a:latin typeface="Calibri" pitchFamily="34" charset="0"/>
            </a:endParaRPr>
          </a:p>
        </p:txBody>
      </p:sp>
      <p:sp>
        <p:nvSpPr>
          <p:cNvPr id="8" name="TextBox 7"/>
          <p:cNvSpPr txBox="1"/>
          <p:nvPr/>
        </p:nvSpPr>
        <p:spPr>
          <a:xfrm>
            <a:off x="1071538" y="1000108"/>
            <a:ext cx="5929354" cy="3170099"/>
          </a:xfrm>
          <a:prstGeom prst="rect">
            <a:avLst/>
          </a:prstGeom>
          <a:noFill/>
        </p:spPr>
        <p:txBody>
          <a:bodyPr wrap="square" rtlCol="1">
            <a:spAutoFit/>
          </a:bodyPr>
          <a:lstStyle/>
          <a:p>
            <a:r>
              <a:rPr lang="fa-IR" sz="4000" b="1" dirty="0">
                <a:ln w="18000">
                  <a:solidFill>
                    <a:schemeClr val="accent6"/>
                  </a:solidFill>
                  <a:prstDash val="solid"/>
                  <a:miter lim="800000"/>
                </a:ln>
                <a:solidFill>
                  <a:schemeClr val="accent2">
                    <a:lumMod val="75000"/>
                  </a:schemeClr>
                </a:solidFill>
                <a:effectLst>
                  <a:outerShdw blurRad="25500" dist="23000" dir="7020000" algn="tl">
                    <a:srgbClr val="000000">
                      <a:alpha val="50000"/>
                    </a:srgbClr>
                  </a:outerShdw>
                </a:effectLst>
              </a:rPr>
              <a:t>صد حيف كه محبوب عزيزم همراهم نيست كه اين منظره عالي به دل بچسبد... ايام عمر و عزت مستدام. تصدقت. قربانت؛ روح‌الله.»</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1"/>
                                          </p:val>
                                        </p:tav>
                                        <p:tav tm="100000">
                                          <p:val>
                                            <p:strVal val="#ppt_x"/>
                                          </p:val>
                                        </p:tav>
                                      </p:tavLst>
                                    </p:anim>
                                    <p:anim calcmode="lin" valueType="num">
                                      <p:cBhvr>
                                        <p:cTn id="9"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lassic _0.tmp"/>
          <p:cNvPicPr>
            <a:picLocks noChangeAspect="1"/>
          </p:cNvPicPr>
          <p:nvPr/>
        </p:nvPicPr>
        <p:blipFill>
          <a:blip r:embed="rId2" cstate="print"/>
          <a:srcRect/>
          <a:stretch>
            <a:fillRect/>
          </a:stretch>
        </p:blipFill>
        <p:spPr bwMode="auto">
          <a:xfrm>
            <a:off x="0" y="357166"/>
            <a:ext cx="9144000" cy="6500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8"/>
          <p:cNvSpPr>
            <a:spLocks noChangeArrowheads="1"/>
          </p:cNvSpPr>
          <p:nvPr/>
        </p:nvSpPr>
        <p:spPr bwMode="auto">
          <a:xfrm>
            <a:off x="762000" y="1371600"/>
            <a:ext cx="4648200" cy="954107"/>
          </a:xfrm>
          <a:prstGeom prst="rect">
            <a:avLst/>
          </a:prstGeom>
          <a:noFill/>
          <a:ln w="9525">
            <a:noFill/>
            <a:miter lim="800000"/>
            <a:headEnd/>
            <a:tailEnd/>
          </a:ln>
        </p:spPr>
        <p:txBody>
          <a:bodyPr>
            <a:spAutoFit/>
          </a:bodyPr>
          <a:lstStyle/>
          <a:p>
            <a:pPr algn="ctr" rtl="1">
              <a:lnSpc>
                <a:spcPct val="200000"/>
              </a:lnSpc>
            </a:pPr>
            <a:endParaRPr lang="fa-IR" sz="3200" b="1" dirty="0">
              <a:solidFill>
                <a:srgbClr val="0000FF"/>
              </a:solidFill>
              <a:latin typeface="Times New Roman" pitchFamily="18" charset="0"/>
              <a:cs typeface="2  Jadid" pitchFamily="2" charset="-78"/>
            </a:endParaRPr>
          </a:p>
        </p:txBody>
      </p:sp>
      <p:pic>
        <p:nvPicPr>
          <p:cNvPr id="5" name="Picture 7" descr="5.jpg"/>
          <p:cNvPicPr>
            <a:picLocks noChangeAspect="1"/>
          </p:cNvPicPr>
          <p:nvPr/>
        </p:nvPicPr>
        <p:blipFill>
          <a:blip r:embed="rId3" cstate="print"/>
          <a:srcRect/>
          <a:stretch>
            <a:fillRect/>
          </a:stretch>
        </p:blipFill>
        <p:spPr bwMode="auto">
          <a:xfrm>
            <a:off x="7162800" y="4953000"/>
            <a:ext cx="1219200" cy="1219200"/>
          </a:xfrm>
          <a:prstGeom prst="rect">
            <a:avLst/>
          </a:prstGeom>
          <a:noFill/>
          <a:ln w="9525">
            <a:noFill/>
            <a:miter lim="800000"/>
            <a:headEnd/>
            <a:tailEnd/>
          </a:ln>
        </p:spPr>
      </p:pic>
      <p:pic>
        <p:nvPicPr>
          <p:cNvPr id="6" name="Picture 9" descr="5.jpg"/>
          <p:cNvPicPr>
            <a:picLocks noChangeAspect="1"/>
          </p:cNvPicPr>
          <p:nvPr/>
        </p:nvPicPr>
        <p:blipFill>
          <a:blip r:embed="rId3" cstate="print"/>
          <a:srcRect/>
          <a:stretch>
            <a:fillRect/>
          </a:stretch>
        </p:blipFill>
        <p:spPr bwMode="auto">
          <a:xfrm>
            <a:off x="7162800" y="3124200"/>
            <a:ext cx="1219200" cy="1219200"/>
          </a:xfrm>
          <a:prstGeom prst="rect">
            <a:avLst/>
          </a:prstGeom>
          <a:noFill/>
          <a:ln w="9525">
            <a:noFill/>
            <a:miter lim="800000"/>
            <a:headEnd/>
            <a:tailEnd/>
          </a:ln>
        </p:spPr>
      </p:pic>
      <p:pic>
        <p:nvPicPr>
          <p:cNvPr id="7" name="Picture 10" descr="5.jpg"/>
          <p:cNvPicPr>
            <a:picLocks noChangeAspect="1"/>
          </p:cNvPicPr>
          <p:nvPr/>
        </p:nvPicPr>
        <p:blipFill>
          <a:blip r:embed="rId3" cstate="print"/>
          <a:srcRect/>
          <a:stretch>
            <a:fillRect/>
          </a:stretch>
        </p:blipFill>
        <p:spPr bwMode="auto">
          <a:xfrm>
            <a:off x="6324600" y="4038600"/>
            <a:ext cx="1219200" cy="1219200"/>
          </a:xfrm>
          <a:prstGeom prst="rect">
            <a:avLst/>
          </a:prstGeom>
          <a:noFill/>
          <a:ln w="9525">
            <a:noFill/>
            <a:miter lim="800000"/>
            <a:headEnd/>
            <a:tailEnd/>
          </a:ln>
        </p:spPr>
      </p:pic>
      <p:pic>
        <p:nvPicPr>
          <p:cNvPr id="8" name="Picture 11" descr="5.jpg"/>
          <p:cNvPicPr>
            <a:picLocks noChangeAspect="1"/>
          </p:cNvPicPr>
          <p:nvPr/>
        </p:nvPicPr>
        <p:blipFill>
          <a:blip r:embed="rId3" cstate="print"/>
          <a:srcRect/>
          <a:stretch>
            <a:fillRect/>
          </a:stretch>
        </p:blipFill>
        <p:spPr bwMode="auto">
          <a:xfrm>
            <a:off x="5257800" y="4953000"/>
            <a:ext cx="1219200" cy="1219200"/>
          </a:xfrm>
          <a:prstGeom prst="rect">
            <a:avLst/>
          </a:prstGeom>
          <a:noFill/>
          <a:ln w="9525">
            <a:noFill/>
            <a:miter lim="800000"/>
            <a:headEnd/>
            <a:tailEnd/>
          </a:ln>
        </p:spPr>
      </p:pic>
      <p:pic>
        <p:nvPicPr>
          <p:cNvPr id="9" name="Picture 2" descr="C:\Documents and Settings\Administrator\Desktop\pic\f12.tif"/>
          <p:cNvPicPr>
            <a:picLocks noChangeAspect="1" noChangeArrowheads="1"/>
          </p:cNvPicPr>
          <p:nvPr/>
        </p:nvPicPr>
        <p:blipFill>
          <a:blip r:embed="rId4" cstate="print"/>
          <a:srcRect/>
          <a:stretch>
            <a:fillRect/>
          </a:stretch>
        </p:blipFill>
        <p:spPr bwMode="auto">
          <a:xfrm>
            <a:off x="685800" y="4876800"/>
            <a:ext cx="1560513" cy="1295400"/>
          </a:xfrm>
          <a:prstGeom prst="rect">
            <a:avLst/>
          </a:prstGeom>
          <a:noFill/>
          <a:ln w="9525">
            <a:noFill/>
            <a:miter lim="800000"/>
            <a:headEnd/>
            <a:tailEnd/>
          </a:ln>
        </p:spPr>
      </p:pic>
      <p:sp>
        <p:nvSpPr>
          <p:cNvPr id="10" name="Rectangle 9"/>
          <p:cNvSpPr/>
          <p:nvPr/>
        </p:nvSpPr>
        <p:spPr>
          <a:xfrm>
            <a:off x="714348" y="1142984"/>
            <a:ext cx="7715304" cy="5016758"/>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fa-IR" sz="8000" b="1" cap="none" spc="0" dirty="0">
                <a:ln w="10160">
                  <a:solidFill>
                    <a:schemeClr val="accent1"/>
                  </a:solidFill>
                  <a:prstDash val="solid"/>
                </a:ln>
                <a:solidFill>
                  <a:srgbClr val="FFC000"/>
                </a:solidFill>
                <a:effectLst>
                  <a:outerShdw blurRad="38100" dist="32000" dir="5400000" algn="tl">
                    <a:srgbClr val="000000">
                      <a:alpha val="30000"/>
                    </a:srgbClr>
                  </a:outerShdw>
                </a:effectLst>
              </a:rPr>
              <a:t>سنگین ترین چیز در نامه اعمال اخلاق نیک وصلوات بر محمد وآل محمد است.</a:t>
            </a:r>
            <a:endParaRPr lang="en-US" sz="8000" b="1" cap="none" spc="0" dirty="0">
              <a:ln w="10160">
                <a:solidFill>
                  <a:schemeClr val="accent1"/>
                </a:solidFill>
                <a:prstDash val="solid"/>
              </a:ln>
              <a:solidFill>
                <a:srgbClr val="FFC000"/>
              </a:solidFill>
              <a:effectLst>
                <a:outerShdw blurRad="38100" dist="32000" dir="5400000" algn="tl">
                  <a:srgbClr val="000000">
                    <a:alpha val="30000"/>
                  </a:srgbClr>
                </a:outerShdw>
              </a:effectLst>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1"/>
                                          </p:val>
                                        </p:tav>
                                        <p:tav tm="100000">
                                          <p:val>
                                            <p:strVal val="#ppt_x"/>
                                          </p:val>
                                        </p:tav>
                                      </p:tavLst>
                                    </p:anim>
                                    <p:anim calcmode="lin" valueType="num">
                                      <p:cBhvr>
                                        <p:cTn id="9"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اخلاق در خانواده-1</Template>
  <TotalTime>1</TotalTime>
  <Words>858</Words>
  <Application>Microsoft Office PowerPoint</Application>
  <PresentationFormat>On-screen Show (4:3)</PresentationFormat>
  <Paragraphs>76</Paragraphs>
  <Slides>40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_L4i_Dast-Nevis</vt:lpstr>
      <vt:lpstr>_MRT_Win2Farsi_1</vt:lpstr>
      <vt:lpstr>2  Jadid</vt:lpstr>
      <vt:lpstr>2  Titr</vt:lpstr>
      <vt:lpstr>Arial</vt:lpstr>
      <vt:lpstr>Calibri</vt:lpstr>
      <vt:lpstr>Mangal</vt:lpstr>
      <vt:lpstr>Tahoma</vt:lpstr>
      <vt:lpstr>Times New Roman</vt:lpstr>
      <vt:lpstr>Traditional Arabic</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Bazrasi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Elahi</dc:creator>
  <cp:lastModifiedBy>NO AVARANCO</cp:lastModifiedBy>
  <cp:revision>1</cp:revision>
  <dcterms:created xsi:type="dcterms:W3CDTF">2020-04-12T09:47:42Z</dcterms:created>
  <dcterms:modified xsi:type="dcterms:W3CDTF">2020-04-19T06:53:54Z</dcterms:modified>
</cp:coreProperties>
</file>