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624-11E3-4A5B-B2D3-B7F9C966F48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EFFE-9644-4794-A068-1942434C18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624-11E3-4A5B-B2D3-B7F9C966F48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EFFE-9644-4794-A068-1942434C18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624-11E3-4A5B-B2D3-B7F9C966F48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EFFE-9644-4794-A068-1942434C18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624-11E3-4A5B-B2D3-B7F9C966F48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EFFE-9644-4794-A068-1942434C18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624-11E3-4A5B-B2D3-B7F9C966F48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EFFE-9644-4794-A068-1942434C18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624-11E3-4A5B-B2D3-B7F9C966F48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EFFE-9644-4794-A068-1942434C18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624-11E3-4A5B-B2D3-B7F9C966F48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EFFE-9644-4794-A068-1942434C18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624-11E3-4A5B-B2D3-B7F9C966F48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EFFE-9644-4794-A068-1942434C18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624-11E3-4A5B-B2D3-B7F9C966F48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EFFE-9644-4794-A068-1942434C18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624-11E3-4A5B-B2D3-B7F9C966F48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EFFE-9644-4794-A068-1942434C18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AA624-11E3-4A5B-B2D3-B7F9C966F48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BEFFE-9644-4794-A068-1942434C18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AA624-11E3-4A5B-B2D3-B7F9C966F48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BEFFE-9644-4794-A068-1942434C18D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685799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The simple present tense</a:t>
            </a:r>
            <a:endParaRPr lang="en-US" sz="2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295400"/>
            <a:ext cx="6400800" cy="3505200"/>
          </a:xfrm>
        </p:spPr>
        <p:txBody>
          <a:bodyPr>
            <a:normAutofit/>
          </a:bodyPr>
          <a:lstStyle/>
          <a:p>
            <a:pPr algn="r"/>
            <a:r>
              <a:rPr lang="fa-IR" sz="2000" dirty="0" smtClean="0">
                <a:solidFill>
                  <a:schemeClr val="tx1"/>
                </a:solidFill>
              </a:rPr>
              <a:t>موارد کاربرد زمان حال ساده:</a:t>
            </a:r>
          </a:p>
          <a:p>
            <a:pPr algn="r"/>
            <a:r>
              <a:rPr lang="fa-IR" sz="2000" dirty="0" smtClean="0">
                <a:solidFill>
                  <a:schemeClr val="tx1"/>
                </a:solidFill>
              </a:rPr>
              <a:t>1.برای بیان عادت یا تکرار عمل ، در این حالت ممکن اس فعل با یکی از قیود تکرار بکار رود.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He   smokes.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Amin generally leaves  the house at 8 o clock in the morning.</a:t>
            </a:r>
          </a:p>
          <a:p>
            <a:pPr algn="r"/>
            <a:r>
              <a:rPr lang="fa-IR" sz="2000" dirty="0" smtClean="0">
                <a:solidFill>
                  <a:schemeClr val="tx1"/>
                </a:solidFill>
              </a:rPr>
              <a:t>2.برای بیان قوانین علمی و، حقایق کلی و طبیعی یا دایمی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The sun rises in the east.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828800"/>
            <a:ext cx="7696200" cy="3581400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/>
              <a:t>Gass spends on heating.</a:t>
            </a:r>
            <a:r>
              <a:rPr lang="fa-IR" sz="2000" dirty="0" smtClean="0"/>
              <a:t>  </a:t>
            </a:r>
          </a:p>
          <a:p>
            <a:pPr algn="r"/>
            <a:r>
              <a:rPr lang="fa-IR" sz="2000" dirty="0" smtClean="0"/>
              <a:t>گاز ها در اثر حرارت منبسط می شوند.</a:t>
            </a:r>
          </a:p>
          <a:p>
            <a:pPr algn="l"/>
            <a:r>
              <a:rPr lang="en-US" sz="2000" dirty="0" smtClean="0"/>
              <a:t>Mr. Taban owns three houses in Tehran.</a:t>
            </a:r>
          </a:p>
          <a:p>
            <a:pPr algn="r"/>
            <a:r>
              <a:rPr lang="fa-IR" sz="2000" dirty="0" smtClean="0"/>
              <a:t>آقای تابان سه خانه در تهران دارد.</a:t>
            </a:r>
          </a:p>
          <a:p>
            <a:pPr algn="r"/>
            <a:r>
              <a:rPr lang="fa-IR" sz="2000" dirty="0" smtClean="0"/>
              <a:t>3. برای توصیف وقایع تاریخی و داستانها،صحنه های نمایشی و عناوین اخبار روزنامه ها.</a:t>
            </a:r>
          </a:p>
          <a:p>
            <a:pPr algn="l"/>
            <a:r>
              <a:rPr lang="en-US" sz="2000" dirty="0" smtClean="0"/>
              <a:t>Peace talks fail.</a:t>
            </a:r>
          </a:p>
          <a:p>
            <a:pPr algn="r"/>
            <a:r>
              <a:rPr lang="fa-IR" sz="2000" dirty="0" smtClean="0"/>
              <a:t>گفتگوهای صلح به شکست انجامید.</a:t>
            </a:r>
          </a:p>
          <a:p>
            <a:pPr algn="l"/>
            <a:r>
              <a:rPr lang="en-US" sz="2000" dirty="0" smtClean="0"/>
              <a:t>The Greeks capture the citywith the help of the Trojan horse.</a:t>
            </a:r>
          </a:p>
          <a:p>
            <a:pPr algn="r"/>
            <a:r>
              <a:rPr lang="fa-IR" sz="2000" dirty="0" smtClean="0"/>
              <a:t>یونانی ها با استفاده از اسب تروجان شهر را تسخیر کردند.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533400"/>
            <a:ext cx="7620000" cy="5105400"/>
          </a:xfrm>
        </p:spPr>
        <p:txBody>
          <a:bodyPr>
            <a:normAutofit/>
          </a:bodyPr>
          <a:lstStyle/>
          <a:p>
            <a:pPr algn="r"/>
            <a:r>
              <a:rPr lang="fa-IR" sz="2000" dirty="0" smtClean="0"/>
              <a:t>4.در مواردی که زمان عمل نا مشخص است، حال ساده کارکرد ماضی نقلی را ایفا می کند.</a:t>
            </a:r>
          </a:p>
          <a:p>
            <a:pPr algn="l"/>
            <a:r>
              <a:rPr lang="en-US" sz="2000" dirty="0" smtClean="0"/>
              <a:t>I hear( I have hrard) he has passed the entrance exam.</a:t>
            </a:r>
          </a:p>
          <a:p>
            <a:pPr algn="r"/>
            <a:r>
              <a:rPr lang="fa-IR" sz="2000" dirty="0" smtClean="0"/>
              <a:t>من شنیده ام در </a:t>
            </a:r>
            <a:r>
              <a:rPr lang="fa-IR" sz="2000" dirty="0" smtClean="0"/>
              <a:t>کنکورقبول شده </a:t>
            </a:r>
            <a:r>
              <a:rPr lang="fa-IR" sz="2000" dirty="0" smtClean="0"/>
              <a:t>است.</a:t>
            </a:r>
          </a:p>
          <a:p>
            <a:pPr algn="r"/>
            <a:r>
              <a:rPr lang="fa-IR" sz="2000" dirty="0" smtClean="0"/>
              <a:t>5.در عبارت قیدی زمان زمان آینده بکار نمی رود و بجای آن از زمان حال ساده و گاهی حال کامل استفاده می شود.به عبارت ساده تر اگر یک طرف جمله امری یا زمان اینده و حال باشد و جمله بعدی با یکی از کلمات زیر شروع شده باشد بعد از انها باید از زمان حال ساده و یا ماضی نقلی استفاده کنیم.</a:t>
            </a:r>
          </a:p>
          <a:p>
            <a:pPr algn="l"/>
            <a:r>
              <a:rPr lang="en-US" sz="2000" dirty="0" smtClean="0"/>
              <a:t>Till  , untill,when,while,after,befor,if,unless,in case,as soon as,by the time,whenever,the moment</a:t>
            </a:r>
          </a:p>
          <a:p>
            <a:pPr algn="l"/>
            <a:r>
              <a:rPr lang="en-US" sz="2000" dirty="0" smtClean="0"/>
              <a:t>Fore example: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When</a:t>
            </a:r>
            <a:r>
              <a:rPr lang="en-US" sz="2000" dirty="0" smtClean="0"/>
              <a:t> it </a:t>
            </a:r>
            <a:r>
              <a:rPr lang="en-US" sz="2000" dirty="0" smtClean="0">
                <a:solidFill>
                  <a:schemeClr val="tx1"/>
                </a:solidFill>
              </a:rPr>
              <a:t>stops</a:t>
            </a:r>
            <a:r>
              <a:rPr lang="en-US" sz="2000" dirty="0" smtClean="0"/>
              <a:t> raining,we </a:t>
            </a:r>
            <a:r>
              <a:rPr lang="en-US" sz="2000" dirty="0" smtClean="0">
                <a:solidFill>
                  <a:schemeClr val="tx1"/>
                </a:solidFill>
              </a:rPr>
              <a:t>will go </a:t>
            </a:r>
            <a:r>
              <a:rPr lang="en-US" sz="2000" dirty="0" smtClean="0"/>
              <a:t>out.</a:t>
            </a:r>
          </a:p>
          <a:p>
            <a:pPr algn="l"/>
            <a:r>
              <a:rPr lang="en-US" sz="2000" dirty="0" smtClean="0"/>
              <a:t>We </a:t>
            </a:r>
            <a:r>
              <a:rPr lang="en-US" sz="2000" dirty="0" smtClean="0">
                <a:solidFill>
                  <a:schemeClr val="tx1"/>
                </a:solidFill>
              </a:rPr>
              <a:t>will go </a:t>
            </a:r>
            <a:r>
              <a:rPr lang="en-US" sz="2000" dirty="0" smtClean="0"/>
              <a:t>out </a:t>
            </a:r>
            <a:r>
              <a:rPr lang="en-US" sz="2000" dirty="0" smtClean="0">
                <a:solidFill>
                  <a:schemeClr val="tx1"/>
                </a:solidFill>
              </a:rPr>
              <a:t>when</a:t>
            </a:r>
            <a:r>
              <a:rPr lang="en-US" sz="2000" dirty="0" smtClean="0"/>
              <a:t> it </a:t>
            </a:r>
            <a:r>
              <a:rPr lang="en-US" sz="2000" dirty="0" smtClean="0">
                <a:solidFill>
                  <a:schemeClr val="tx1"/>
                </a:solidFill>
              </a:rPr>
              <a:t>stops</a:t>
            </a:r>
            <a:r>
              <a:rPr lang="en-US" sz="2000" dirty="0" smtClean="0"/>
              <a:t> raining.</a:t>
            </a:r>
          </a:p>
          <a:p>
            <a:pPr algn="l"/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57400"/>
            <a:ext cx="6400800" cy="3657600"/>
          </a:xfrm>
        </p:spPr>
        <p:txBody>
          <a:bodyPr>
            <a:normAutofit/>
          </a:bodyPr>
          <a:lstStyle/>
          <a:p>
            <a:pPr algn="r"/>
            <a:r>
              <a:rPr lang="fa-IR" sz="2000" dirty="0" smtClean="0"/>
              <a:t>6.بجای زمان حال استمراری با افعالی که بصورت حال استمراری کاربردی  ندارند مانند زیر </a:t>
            </a:r>
          </a:p>
          <a:p>
            <a:pPr algn="l"/>
            <a:r>
              <a:rPr lang="en-US" sz="2000" dirty="0" smtClean="0"/>
              <a:t>Believe  - love – understand - ........</a:t>
            </a:r>
          </a:p>
          <a:p>
            <a:pPr algn="l"/>
            <a:r>
              <a:rPr lang="en-US" sz="2000" dirty="0" smtClean="0"/>
              <a:t>I am underatanding it now</a:t>
            </a:r>
          </a:p>
          <a:p>
            <a:pPr algn="l"/>
            <a:r>
              <a:rPr lang="fa-IR" sz="2000" dirty="0" smtClean="0"/>
              <a:t>با ید بگوییم.</a:t>
            </a:r>
            <a:endParaRPr lang="en-US" sz="2000" dirty="0" smtClean="0"/>
          </a:p>
          <a:p>
            <a:pPr algn="l"/>
            <a:r>
              <a:rPr lang="en-US" sz="2000" i="1" dirty="0"/>
              <a:t> </a:t>
            </a:r>
            <a:r>
              <a:rPr lang="en-US" sz="2000" i="1" dirty="0" smtClean="0"/>
              <a:t>I understand  it now.</a:t>
            </a:r>
            <a:endParaRPr lang="en-US" sz="20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676400"/>
            <a:ext cx="7772400" cy="990600"/>
          </a:xfrm>
        </p:spPr>
        <p:txBody>
          <a:bodyPr>
            <a:normAutofit/>
          </a:bodyPr>
          <a:lstStyle/>
          <a:p>
            <a:pPr algn="r"/>
            <a:r>
              <a:rPr lang="fa-IR" sz="2000" dirty="0" smtClean="0"/>
              <a:t>                         درطرز تشخیص زمان حال ساده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858000" cy="3581400"/>
          </a:xfrm>
        </p:spPr>
        <p:txBody>
          <a:bodyPr>
            <a:normAutofit/>
          </a:bodyPr>
          <a:lstStyle/>
          <a:p>
            <a:pPr algn="r"/>
            <a:r>
              <a:rPr lang="fa-IR" sz="2000" dirty="0" smtClean="0"/>
              <a:t>1.وجود قید تکرار در جمله مانند:</a:t>
            </a:r>
          </a:p>
          <a:p>
            <a:pPr algn="l"/>
            <a:r>
              <a:rPr lang="en-US" sz="2000" dirty="0" smtClean="0"/>
              <a:t>Always,never, ocassionally,seldom,rarely.barely,generally,often,usually,hardly ever</a:t>
            </a:r>
          </a:p>
          <a:p>
            <a:pPr algn="r"/>
            <a:r>
              <a:rPr lang="fa-IR" sz="2000" dirty="0" smtClean="0"/>
              <a:t>2.هر عبارت قیدی که نشان دهنده عادت یا تکرار عمل باشد.مانند:</a:t>
            </a:r>
          </a:p>
          <a:p>
            <a:pPr algn="l"/>
            <a:r>
              <a:rPr lang="en-US" sz="2000" dirty="0" smtClean="0"/>
              <a:t>Off and on,once in a while, then,five times a day,at times, every other day,on fridays,now a days , these days,.....</a:t>
            </a:r>
          </a:p>
          <a:p>
            <a:pPr algn="r"/>
            <a:r>
              <a:rPr lang="fa-IR" sz="2000" dirty="0" smtClean="0"/>
              <a:t>نکته: لازم به گفتن است که قیود تکرا</a:t>
            </a:r>
            <a:r>
              <a:rPr lang="fa-IR" sz="2000" dirty="0"/>
              <a:t>ر</a:t>
            </a:r>
            <a:r>
              <a:rPr lang="fa-IR" sz="2000" dirty="0" smtClean="0"/>
              <a:t> همیشه قبل از فعل اصلی بکار میرود.</a:t>
            </a:r>
          </a:p>
          <a:p>
            <a:pPr algn="l"/>
            <a:r>
              <a:rPr lang="en-US" sz="2000" dirty="0" smtClean="0"/>
              <a:t>I have </a:t>
            </a:r>
            <a:r>
              <a:rPr lang="en-US" sz="2000" dirty="0" smtClean="0">
                <a:solidFill>
                  <a:schemeClr val="tx1"/>
                </a:solidFill>
              </a:rPr>
              <a:t>never seen </a:t>
            </a:r>
            <a:r>
              <a:rPr lang="en-US" sz="2000" dirty="0" smtClean="0"/>
              <a:t>him.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1981200"/>
            <a:ext cx="6400800" cy="3962400"/>
          </a:xfrm>
        </p:spPr>
        <p:txBody>
          <a:bodyPr>
            <a:normAutofit/>
          </a:bodyPr>
          <a:lstStyle/>
          <a:p>
            <a:pPr algn="r"/>
            <a:r>
              <a:rPr lang="fa-IR" sz="2000" dirty="0" smtClean="0"/>
              <a:t>فرم صحیح افعال داخل پرانتز را بنویسید.</a:t>
            </a:r>
          </a:p>
          <a:p>
            <a:pPr algn="l"/>
            <a:r>
              <a:rPr lang="en-US" sz="2000" dirty="0" smtClean="0"/>
              <a:t>1.They </a:t>
            </a:r>
            <a:r>
              <a:rPr lang="en-US" sz="2000" dirty="0" smtClean="0">
                <a:solidFill>
                  <a:schemeClr val="tx1"/>
                </a:solidFill>
              </a:rPr>
              <a:t>often</a:t>
            </a:r>
            <a:r>
              <a:rPr lang="en-US" sz="2000" dirty="0" smtClean="0"/>
              <a:t> ............... To the cinema.(to go)</a:t>
            </a:r>
          </a:p>
          <a:p>
            <a:pPr algn="l"/>
            <a:r>
              <a:rPr lang="en-US" sz="2000" dirty="0" smtClean="0"/>
              <a:t>2.The sun </a:t>
            </a:r>
            <a:r>
              <a:rPr lang="en-US" sz="2000" dirty="0" smtClean="0">
                <a:solidFill>
                  <a:schemeClr val="tx1"/>
                </a:solidFill>
              </a:rPr>
              <a:t>always</a:t>
            </a:r>
            <a:r>
              <a:rPr lang="en-US" sz="2000" dirty="0" smtClean="0"/>
              <a:t> .............. In Iran.(to shine)</a:t>
            </a:r>
          </a:p>
          <a:p>
            <a:pPr algn="l"/>
            <a:r>
              <a:rPr lang="en-US" sz="2000" dirty="0" smtClean="0"/>
              <a:t>3.Bad students </a:t>
            </a:r>
            <a:r>
              <a:rPr lang="en-US" sz="2000" dirty="0" smtClean="0">
                <a:solidFill>
                  <a:schemeClr val="tx1"/>
                </a:solidFill>
              </a:rPr>
              <a:t>never</a:t>
            </a:r>
            <a:r>
              <a:rPr lang="en-US" sz="2000" dirty="0" smtClean="0"/>
              <a:t>..........hard.(to work)</a:t>
            </a:r>
          </a:p>
          <a:p>
            <a:pPr algn="l"/>
            <a:r>
              <a:rPr lang="en-US" sz="2000" dirty="0" smtClean="0"/>
              <a:t>4.My brother ............. French very well.(to Know)</a:t>
            </a:r>
          </a:p>
          <a:p>
            <a:pPr algn="l"/>
            <a:r>
              <a:rPr lang="en-US" sz="2000" dirty="0" smtClean="0"/>
              <a:t>5.It ................ In spring.(to rain)</a:t>
            </a:r>
          </a:p>
          <a:p>
            <a:pPr algn="l"/>
            <a:r>
              <a:rPr lang="en-US" sz="2000" dirty="0" smtClean="0"/>
              <a:t>6.He wont catch the train </a:t>
            </a:r>
            <a:r>
              <a:rPr lang="en-US" sz="2000" dirty="0" smtClean="0">
                <a:solidFill>
                  <a:schemeClr val="tx1"/>
                </a:solidFill>
              </a:rPr>
              <a:t>unless</a:t>
            </a:r>
            <a:r>
              <a:rPr lang="en-US" sz="2000" dirty="0" smtClean="0"/>
              <a:t> he............... .(to run)</a:t>
            </a:r>
          </a:p>
          <a:p>
            <a:pPr algn="l"/>
            <a:r>
              <a:rPr lang="en-US" sz="2000" dirty="0" smtClean="0"/>
              <a:t>7.I will stay </a:t>
            </a:r>
            <a:r>
              <a:rPr lang="en-US" sz="2000" dirty="0" smtClean="0">
                <a:solidFill>
                  <a:schemeClr val="tx1"/>
                </a:solidFill>
              </a:rPr>
              <a:t>until </a:t>
            </a:r>
            <a:r>
              <a:rPr lang="en-US" sz="2000" dirty="0" smtClean="0"/>
              <a:t>your brother ............ .(to come)</a:t>
            </a:r>
          </a:p>
          <a:p>
            <a:pPr algn="l"/>
            <a:r>
              <a:rPr lang="en-US" sz="2000" dirty="0" smtClean="0"/>
              <a:t>8.We ........... Any noises now.(not to hear)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143000"/>
            <a:ext cx="7162800" cy="4495800"/>
          </a:xfrm>
        </p:spPr>
        <p:txBody>
          <a:bodyPr>
            <a:normAutofit/>
          </a:bodyPr>
          <a:lstStyle/>
          <a:p>
            <a:pPr algn="r"/>
            <a:r>
              <a:rPr lang="fa-IR" sz="2000" dirty="0" smtClean="0"/>
              <a:t>نمونه تست های زمان حال ساده.</a:t>
            </a:r>
          </a:p>
          <a:p>
            <a:pPr algn="l"/>
            <a:r>
              <a:rPr lang="en-US" sz="2000" dirty="0" smtClean="0"/>
              <a:t>1.My friend </a:t>
            </a:r>
            <a:r>
              <a:rPr lang="en-US" sz="2000" dirty="0" smtClean="0">
                <a:solidFill>
                  <a:schemeClr val="tx1"/>
                </a:solidFill>
              </a:rPr>
              <a:t>usually</a:t>
            </a:r>
            <a:r>
              <a:rPr lang="en-US" sz="2000" dirty="0" smtClean="0"/>
              <a:t>...............his lessons very rapidly.</a:t>
            </a:r>
          </a:p>
          <a:p>
            <a:pPr algn="l"/>
            <a:r>
              <a:rPr lang="en-US" sz="2000" dirty="0" smtClean="0"/>
              <a:t>a.Has learned   b.is learning   c.learns    d.will learn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2.In autumn </a:t>
            </a:r>
            <a:r>
              <a:rPr lang="en-US" sz="2000" dirty="0" smtClean="0"/>
              <a:t>the trees ............... their leaves.</a:t>
            </a:r>
          </a:p>
          <a:p>
            <a:pPr algn="l"/>
            <a:r>
              <a:rPr lang="en-US" sz="2000" dirty="0" smtClean="0"/>
              <a:t>a.Are losing     b.are lost     c.have lost    d.lose</a:t>
            </a:r>
          </a:p>
          <a:p>
            <a:pPr algn="l"/>
            <a:r>
              <a:rPr lang="en-US" sz="2000" dirty="0" smtClean="0"/>
              <a:t>3.I will be ready </a:t>
            </a:r>
            <a:r>
              <a:rPr lang="en-US" sz="2000" dirty="0" smtClean="0">
                <a:solidFill>
                  <a:schemeClr val="tx1"/>
                </a:solidFill>
              </a:rPr>
              <a:t>befor</a:t>
            </a:r>
            <a:r>
              <a:rPr lang="en-US" sz="2000" dirty="0" smtClean="0"/>
              <a:t> you .................ten.</a:t>
            </a:r>
          </a:p>
          <a:p>
            <a:pPr algn="l"/>
            <a:r>
              <a:rPr lang="en-US" sz="2000" dirty="0" smtClean="0"/>
              <a:t>a.Are counting  b.count   c.will count    d.counted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4.These days </a:t>
            </a:r>
            <a:r>
              <a:rPr lang="en-US" sz="2000" dirty="0" smtClean="0"/>
              <a:t>,football...........played all over  the world.</a:t>
            </a:r>
          </a:p>
          <a:p>
            <a:pPr algn="l"/>
            <a:r>
              <a:rPr lang="en-US" sz="2000" dirty="0" smtClean="0"/>
              <a:t>a.Be    b.is    c.was      d. Being</a:t>
            </a:r>
          </a:p>
          <a:p>
            <a:pPr algn="l"/>
            <a:r>
              <a:rPr lang="en-US" sz="2000" dirty="0" smtClean="0"/>
              <a:t>5.</a:t>
            </a:r>
            <a:r>
              <a:rPr lang="en-US" sz="2000" dirty="0" smtClean="0">
                <a:solidFill>
                  <a:schemeClr val="tx1"/>
                </a:solidFill>
              </a:rPr>
              <a:t>Does</a:t>
            </a:r>
            <a:r>
              <a:rPr lang="en-US" sz="2000" dirty="0" smtClean="0"/>
              <a:t> he .......... rent to the landlord </a:t>
            </a:r>
            <a:r>
              <a:rPr lang="en-US" sz="2000" dirty="0" smtClean="0">
                <a:solidFill>
                  <a:schemeClr val="tx1"/>
                </a:solidFill>
              </a:rPr>
              <a:t>every</a:t>
            </a:r>
            <a:r>
              <a:rPr lang="en-US" sz="2000" dirty="0" smtClean="0"/>
              <a:t> month.</a:t>
            </a:r>
          </a:p>
          <a:p>
            <a:pPr algn="l"/>
            <a:r>
              <a:rPr lang="en-US" sz="2000" dirty="0" smtClean="0"/>
              <a:t>a.Paid      b.pays        c.pay        d.to pay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057400"/>
            <a:ext cx="7391400" cy="4495800"/>
          </a:xfrm>
        </p:spPr>
        <p:txBody>
          <a:bodyPr>
            <a:normAutofit/>
          </a:bodyPr>
          <a:lstStyle/>
          <a:p>
            <a:pPr algn="r"/>
            <a:r>
              <a:rPr lang="fa-IR" sz="2000" dirty="0" smtClean="0"/>
              <a:t>فعل های داده شده زیر را در جای خالی قرار بدهید.</a:t>
            </a:r>
          </a:p>
          <a:p>
            <a:pPr algn="l"/>
            <a:r>
              <a:rPr lang="en-US" sz="2000" dirty="0" smtClean="0"/>
              <a:t>Start, take , eat,think, sleep, go, like,drink, write, live</a:t>
            </a:r>
          </a:p>
          <a:p>
            <a:pPr algn="l"/>
            <a:r>
              <a:rPr lang="en-US" sz="2000" dirty="0" smtClean="0"/>
              <a:t>1.The film.................. every day at 8 p.m.</a:t>
            </a:r>
          </a:p>
          <a:p>
            <a:pPr algn="l"/>
            <a:r>
              <a:rPr lang="en-US" sz="2000" dirty="0" smtClean="0"/>
              <a:t>2.Many children............... Milk with their meals.</a:t>
            </a:r>
          </a:p>
          <a:p>
            <a:pPr algn="l"/>
            <a:r>
              <a:rPr lang="en-US" sz="2000" dirty="0" smtClean="0"/>
              <a:t>3.Juli ............... A letter to her mother once a week.</a:t>
            </a:r>
          </a:p>
          <a:p>
            <a:pPr algn="l"/>
            <a:r>
              <a:rPr lang="en-US" sz="2000" dirty="0" smtClean="0"/>
              <a:t>5.Cats generally ......................... Alot.</a:t>
            </a:r>
          </a:p>
          <a:p>
            <a:pPr algn="l"/>
            <a:r>
              <a:rPr lang="en-US" sz="2000" dirty="0" smtClean="0"/>
              <a:t>6.Tom and Juli ............... In a big city in the center of the country.</a:t>
            </a:r>
          </a:p>
          <a:p>
            <a:pPr algn="l"/>
            <a:r>
              <a:rPr lang="en-US" sz="2000" dirty="0" smtClean="0"/>
              <a:t>7.Tourists............to Egypt to see the pyranids.</a:t>
            </a:r>
          </a:p>
          <a:p>
            <a:pPr algn="l"/>
            <a:r>
              <a:rPr lang="en-US" sz="2000" dirty="0" smtClean="0"/>
              <a:t>8.We all know that children..................... Sweets.</a:t>
            </a:r>
          </a:p>
          <a:p>
            <a:pPr algn="l"/>
            <a:r>
              <a:rPr lang="en-US" sz="2000" dirty="0" smtClean="0"/>
              <a:t>9.Jimmy always ................. the bus to go to school.</a:t>
            </a:r>
          </a:p>
          <a:p>
            <a:pPr algn="l"/>
            <a:r>
              <a:rPr lang="en-US" sz="2000" dirty="0" smtClean="0"/>
              <a:t>9.Ann.........its a good idea to do English exercises.</a:t>
            </a:r>
          </a:p>
          <a:p>
            <a:pPr algn="l"/>
            <a:r>
              <a:rPr lang="en-US" sz="2000" dirty="0" smtClean="0"/>
              <a:t>1o.If you wantto be healthy,you must............... Good food.</a:t>
            </a:r>
          </a:p>
          <a:p>
            <a:pPr algn="l"/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14600"/>
            <a:ext cx="6400800" cy="2209800"/>
          </a:xfrm>
        </p:spPr>
        <p:txBody>
          <a:bodyPr/>
          <a:lstStyle/>
          <a:p>
            <a:r>
              <a:rPr lang="en-US" dirty="0" smtClean="0"/>
              <a:t>Thanks so much </a:t>
            </a:r>
          </a:p>
          <a:p>
            <a:r>
              <a:rPr lang="en-US" dirty="0" smtClean="0"/>
              <a:t>For</a:t>
            </a:r>
          </a:p>
          <a:p>
            <a:r>
              <a:rPr lang="en-US" dirty="0" smtClean="0"/>
              <a:t>Your </a:t>
            </a:r>
            <a:r>
              <a:rPr lang="en-US" dirty="0" smtClean="0"/>
              <a:t>attention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693</Words>
  <Application>Microsoft Office PowerPoint</Application>
  <PresentationFormat>On-screen Show (4:3)</PresentationFormat>
  <Paragraphs>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The simple present tense</vt:lpstr>
      <vt:lpstr>PowerPoint Presentation</vt:lpstr>
      <vt:lpstr>PowerPoint Presentation</vt:lpstr>
      <vt:lpstr>PowerPoint Presentation</vt:lpstr>
      <vt:lpstr>                         درطرز تشخیص زمان حال ساده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 simple present tense</dc:title>
  <dc:creator>aref</dc:creator>
  <cp:lastModifiedBy>NO AVARANCO</cp:lastModifiedBy>
  <cp:revision>27</cp:revision>
  <dcterms:created xsi:type="dcterms:W3CDTF">2010-04-19T07:14:26Z</dcterms:created>
  <dcterms:modified xsi:type="dcterms:W3CDTF">2020-04-19T07:30:41Z</dcterms:modified>
</cp:coreProperties>
</file>